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0" r:id="rId1"/>
  </p:sldMasterIdLst>
  <p:handoutMasterIdLst>
    <p:handoutMasterId r:id="rId21"/>
  </p:handoutMasterIdLst>
  <p:sldIdLst>
    <p:sldId id="256" r:id="rId2"/>
    <p:sldId id="429" r:id="rId3"/>
    <p:sldId id="443" r:id="rId4"/>
    <p:sldId id="445" r:id="rId5"/>
    <p:sldId id="446" r:id="rId6"/>
    <p:sldId id="447" r:id="rId7"/>
    <p:sldId id="448" r:id="rId8"/>
    <p:sldId id="449" r:id="rId9"/>
    <p:sldId id="450" r:id="rId10"/>
    <p:sldId id="444" r:id="rId11"/>
    <p:sldId id="430" r:id="rId12"/>
    <p:sldId id="451" r:id="rId13"/>
    <p:sldId id="421" r:id="rId14"/>
    <p:sldId id="434" r:id="rId15"/>
    <p:sldId id="435" r:id="rId16"/>
    <p:sldId id="441" r:id="rId17"/>
    <p:sldId id="442" r:id="rId18"/>
    <p:sldId id="419" r:id="rId19"/>
    <p:sldId id="440" r:id="rId20"/>
  </p:sldIdLst>
  <p:sldSz cx="9144000" cy="5143500" type="screen16x9"/>
  <p:notesSz cx="6797675" cy="9928225"/>
  <p:defaultText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orient="horz" pos="1620">
          <p15:clr>
            <a:srgbClr val="A4A3A4"/>
          </p15:clr>
        </p15:guide>
        <p15:guide id="4"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ADC"/>
    <a:srgbClr val="4C2894"/>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52E6AA-635B-4604-98E9-B8F530D44D6D}" v="73" dt="2020-05-21T16:05:02.695"/>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1063" autoAdjust="0"/>
  </p:normalViewPr>
  <p:slideViewPr>
    <p:cSldViewPr snapToGrid="0">
      <p:cViewPr varScale="1">
        <p:scale>
          <a:sx n="140" d="100"/>
          <a:sy n="140" d="100"/>
        </p:scale>
        <p:origin x="294" y="126"/>
      </p:cViewPr>
      <p:guideLst>
        <p:guide orient="horz" pos="2160"/>
        <p:guide pos="3840"/>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is Campbell QC MCIArb" userId="02c59303-148e-4376-ba60-7265e62c4987" providerId="ADAL" clId="{7352E6AA-635B-4604-98E9-B8F530D44D6D}"/>
    <pc:docChg chg="undo redo custSel addSld delSld modSld sldOrd">
      <pc:chgData name="Alexis Campbell QC MCIArb" userId="02c59303-148e-4376-ba60-7265e62c4987" providerId="ADAL" clId="{7352E6AA-635B-4604-98E9-B8F530D44D6D}" dt="2020-05-21T16:05:36.694" v="2597" actId="20577"/>
      <pc:docMkLst>
        <pc:docMk/>
      </pc:docMkLst>
      <pc:sldChg chg="modSp mod">
        <pc:chgData name="Alexis Campbell QC MCIArb" userId="02c59303-148e-4376-ba60-7265e62c4987" providerId="ADAL" clId="{7352E6AA-635B-4604-98E9-B8F530D44D6D}" dt="2020-05-21T15:05:16.595" v="2473" actId="1076"/>
        <pc:sldMkLst>
          <pc:docMk/>
          <pc:sldMk cId="3760543242" sldId="256"/>
        </pc:sldMkLst>
        <pc:spChg chg="mod">
          <ac:chgData name="Alexis Campbell QC MCIArb" userId="02c59303-148e-4376-ba60-7265e62c4987" providerId="ADAL" clId="{7352E6AA-635B-4604-98E9-B8F530D44D6D}" dt="2020-05-21T13:36:07.831" v="651" actId="207"/>
          <ac:spMkLst>
            <pc:docMk/>
            <pc:sldMk cId="3760543242" sldId="256"/>
            <ac:spMk id="3" creationId="{5D2ABBD3-75E9-421C-A220-12C8FBD9F0BF}"/>
          </ac:spMkLst>
        </pc:spChg>
        <pc:spChg chg="mod">
          <ac:chgData name="Alexis Campbell QC MCIArb" userId="02c59303-148e-4376-ba60-7265e62c4987" providerId="ADAL" clId="{7352E6AA-635B-4604-98E9-B8F530D44D6D}" dt="2020-05-21T15:05:16.595" v="2473" actId="1076"/>
          <ac:spMkLst>
            <pc:docMk/>
            <pc:sldMk cId="3760543242" sldId="256"/>
            <ac:spMk id="12" creationId="{00000000-0000-0000-0000-000000000000}"/>
          </ac:spMkLst>
        </pc:spChg>
      </pc:sldChg>
      <pc:sldChg chg="del">
        <pc:chgData name="Alexis Campbell QC MCIArb" userId="02c59303-148e-4376-ba60-7265e62c4987" providerId="ADAL" clId="{7352E6AA-635B-4604-98E9-B8F530D44D6D}" dt="2020-05-21T13:55:37.868" v="838" actId="2696"/>
        <pc:sldMkLst>
          <pc:docMk/>
          <pc:sldMk cId="439072627" sldId="346"/>
        </pc:sldMkLst>
      </pc:sldChg>
      <pc:sldChg chg="modSp add del mod">
        <pc:chgData name="Alexis Campbell QC MCIArb" userId="02c59303-148e-4376-ba60-7265e62c4987" providerId="ADAL" clId="{7352E6AA-635B-4604-98E9-B8F530D44D6D}" dt="2020-05-21T13:58:42.502" v="868" actId="2696"/>
        <pc:sldMkLst>
          <pc:docMk/>
          <pc:sldMk cId="3363119594" sldId="417"/>
        </pc:sldMkLst>
        <pc:spChg chg="mod">
          <ac:chgData name="Alexis Campbell QC MCIArb" userId="02c59303-148e-4376-ba60-7265e62c4987" providerId="ADAL" clId="{7352E6AA-635B-4604-98E9-B8F530D44D6D}" dt="2020-05-21T13:56:56.318" v="859" actId="6549"/>
          <ac:spMkLst>
            <pc:docMk/>
            <pc:sldMk cId="3363119594" sldId="417"/>
            <ac:spMk id="2" creationId="{00000000-0000-0000-0000-000000000000}"/>
          </ac:spMkLst>
        </pc:spChg>
        <pc:spChg chg="mod">
          <ac:chgData name="Alexis Campbell QC MCIArb" userId="02c59303-148e-4376-ba60-7265e62c4987" providerId="ADAL" clId="{7352E6AA-635B-4604-98E9-B8F530D44D6D}" dt="2020-05-21T13:56:51.411" v="858" actId="20577"/>
          <ac:spMkLst>
            <pc:docMk/>
            <pc:sldMk cId="3363119594" sldId="417"/>
            <ac:spMk id="3" creationId="{00000000-0000-0000-0000-000000000000}"/>
          </ac:spMkLst>
        </pc:spChg>
      </pc:sldChg>
      <pc:sldChg chg="del">
        <pc:chgData name="Alexis Campbell QC MCIArb" userId="02c59303-148e-4376-ba60-7265e62c4987" providerId="ADAL" clId="{7352E6AA-635B-4604-98E9-B8F530D44D6D}" dt="2020-05-21T13:57:02.647" v="860" actId="2696"/>
        <pc:sldMkLst>
          <pc:docMk/>
          <pc:sldMk cId="317814457" sldId="418"/>
        </pc:sldMkLst>
      </pc:sldChg>
      <pc:sldChg chg="modSp mod">
        <pc:chgData name="Alexis Campbell QC MCIArb" userId="02c59303-148e-4376-ba60-7265e62c4987" providerId="ADAL" clId="{7352E6AA-635B-4604-98E9-B8F530D44D6D}" dt="2020-05-21T14:50:15.980" v="1937" actId="20577"/>
        <pc:sldMkLst>
          <pc:docMk/>
          <pc:sldMk cId="362391303" sldId="419"/>
        </pc:sldMkLst>
        <pc:spChg chg="mod">
          <ac:chgData name="Alexis Campbell QC MCIArb" userId="02c59303-148e-4376-ba60-7265e62c4987" providerId="ADAL" clId="{7352E6AA-635B-4604-98E9-B8F530D44D6D}" dt="2020-05-21T14:31:29.804" v="1723" actId="2711"/>
          <ac:spMkLst>
            <pc:docMk/>
            <pc:sldMk cId="362391303" sldId="419"/>
            <ac:spMk id="2" creationId="{00000000-0000-0000-0000-000000000000}"/>
          </ac:spMkLst>
        </pc:spChg>
        <pc:graphicFrameChg chg="modGraphic">
          <ac:chgData name="Alexis Campbell QC MCIArb" userId="02c59303-148e-4376-ba60-7265e62c4987" providerId="ADAL" clId="{7352E6AA-635B-4604-98E9-B8F530D44D6D}" dt="2020-05-21T14:50:15.980" v="1937" actId="20577"/>
          <ac:graphicFrameMkLst>
            <pc:docMk/>
            <pc:sldMk cId="362391303" sldId="419"/>
            <ac:graphicFrameMk id="6" creationId="{789BFDFF-CC59-4F9C-AD5D-93B8E0786FC0}"/>
          </ac:graphicFrameMkLst>
        </pc:graphicFrameChg>
      </pc:sldChg>
      <pc:sldChg chg="del">
        <pc:chgData name="Alexis Campbell QC MCIArb" userId="02c59303-148e-4376-ba60-7265e62c4987" providerId="ADAL" clId="{7352E6AA-635B-4604-98E9-B8F530D44D6D}" dt="2020-05-21T14:17:26.418" v="1287" actId="2696"/>
        <pc:sldMkLst>
          <pc:docMk/>
          <pc:sldMk cId="2082305927" sldId="420"/>
        </pc:sldMkLst>
      </pc:sldChg>
      <pc:sldChg chg="modSp mod">
        <pc:chgData name="Alexis Campbell QC MCIArb" userId="02c59303-148e-4376-ba60-7265e62c4987" providerId="ADAL" clId="{7352E6AA-635B-4604-98E9-B8F530D44D6D}" dt="2020-05-21T15:04:43.089" v="2468" actId="20577"/>
        <pc:sldMkLst>
          <pc:docMk/>
          <pc:sldMk cId="671295777" sldId="421"/>
        </pc:sldMkLst>
        <pc:spChg chg="mod">
          <ac:chgData name="Alexis Campbell QC MCIArb" userId="02c59303-148e-4376-ba60-7265e62c4987" providerId="ADAL" clId="{7352E6AA-635B-4604-98E9-B8F530D44D6D}" dt="2020-05-21T14:59:36.167" v="2155" actId="14100"/>
          <ac:spMkLst>
            <pc:docMk/>
            <pc:sldMk cId="671295777" sldId="421"/>
            <ac:spMk id="2" creationId="{00000000-0000-0000-0000-000000000000}"/>
          </ac:spMkLst>
        </pc:spChg>
        <pc:spChg chg="mod">
          <ac:chgData name="Alexis Campbell QC MCIArb" userId="02c59303-148e-4376-ba60-7265e62c4987" providerId="ADAL" clId="{7352E6AA-635B-4604-98E9-B8F530D44D6D}" dt="2020-05-21T15:04:43.089" v="2468" actId="20577"/>
          <ac:spMkLst>
            <pc:docMk/>
            <pc:sldMk cId="671295777" sldId="421"/>
            <ac:spMk id="3" creationId="{00000000-0000-0000-0000-000000000000}"/>
          </ac:spMkLst>
        </pc:spChg>
      </pc:sldChg>
      <pc:sldChg chg="del">
        <pc:chgData name="Alexis Campbell QC MCIArb" userId="02c59303-148e-4376-ba60-7265e62c4987" providerId="ADAL" clId="{7352E6AA-635B-4604-98E9-B8F530D44D6D}" dt="2020-05-21T14:01:42.959" v="947" actId="2696"/>
        <pc:sldMkLst>
          <pc:docMk/>
          <pc:sldMk cId="1590927361" sldId="423"/>
        </pc:sldMkLst>
      </pc:sldChg>
      <pc:sldChg chg="del">
        <pc:chgData name="Alexis Campbell QC MCIArb" userId="02c59303-148e-4376-ba60-7265e62c4987" providerId="ADAL" clId="{7352E6AA-635B-4604-98E9-B8F530D44D6D}" dt="2020-05-21T14:01:38.878" v="946" actId="2696"/>
        <pc:sldMkLst>
          <pc:docMk/>
          <pc:sldMk cId="2596470440" sldId="424"/>
        </pc:sldMkLst>
      </pc:sldChg>
      <pc:sldChg chg="modSp del mod">
        <pc:chgData name="Alexis Campbell QC MCIArb" userId="02c59303-148e-4376-ba60-7265e62c4987" providerId="ADAL" clId="{7352E6AA-635B-4604-98E9-B8F530D44D6D}" dt="2020-05-21T14:01:33.268" v="945" actId="2696"/>
        <pc:sldMkLst>
          <pc:docMk/>
          <pc:sldMk cId="2215189985" sldId="425"/>
        </pc:sldMkLst>
        <pc:spChg chg="mod">
          <ac:chgData name="Alexis Campbell QC MCIArb" userId="02c59303-148e-4376-ba60-7265e62c4987" providerId="ADAL" clId="{7352E6AA-635B-4604-98E9-B8F530D44D6D}" dt="2020-05-21T14:00:17.976" v="902" actId="5793"/>
          <ac:spMkLst>
            <pc:docMk/>
            <pc:sldMk cId="2215189985" sldId="425"/>
            <ac:spMk id="3" creationId="{00000000-0000-0000-0000-000000000000}"/>
          </ac:spMkLst>
        </pc:spChg>
      </pc:sldChg>
      <pc:sldChg chg="del">
        <pc:chgData name="Alexis Campbell QC MCIArb" userId="02c59303-148e-4376-ba60-7265e62c4987" providerId="ADAL" clId="{7352E6AA-635B-4604-98E9-B8F530D44D6D}" dt="2020-05-21T13:59:34.481" v="895" actId="2696"/>
        <pc:sldMkLst>
          <pc:docMk/>
          <pc:sldMk cId="202939256" sldId="426"/>
        </pc:sldMkLst>
      </pc:sldChg>
      <pc:sldChg chg="del">
        <pc:chgData name="Alexis Campbell QC MCIArb" userId="02c59303-148e-4376-ba60-7265e62c4987" providerId="ADAL" clId="{7352E6AA-635B-4604-98E9-B8F530D44D6D}" dt="2020-05-21T13:57:20.554" v="861" actId="2696"/>
        <pc:sldMkLst>
          <pc:docMk/>
          <pc:sldMk cId="1564211266" sldId="427"/>
        </pc:sldMkLst>
      </pc:sldChg>
      <pc:sldChg chg="del">
        <pc:chgData name="Alexis Campbell QC MCIArb" userId="02c59303-148e-4376-ba60-7265e62c4987" providerId="ADAL" clId="{7352E6AA-635B-4604-98E9-B8F530D44D6D}" dt="2020-05-21T13:57:36.921" v="862" actId="2696"/>
        <pc:sldMkLst>
          <pc:docMk/>
          <pc:sldMk cId="1978924332" sldId="428"/>
        </pc:sldMkLst>
      </pc:sldChg>
      <pc:sldChg chg="delSp modSp mod">
        <pc:chgData name="Alexis Campbell QC MCIArb" userId="02c59303-148e-4376-ba60-7265e62c4987" providerId="ADAL" clId="{7352E6AA-635B-4604-98E9-B8F530D44D6D}" dt="2020-05-21T13:36:18.182" v="653" actId="207"/>
        <pc:sldMkLst>
          <pc:docMk/>
          <pc:sldMk cId="2767537065" sldId="429"/>
        </pc:sldMkLst>
        <pc:spChg chg="mod">
          <ac:chgData name="Alexis Campbell QC MCIArb" userId="02c59303-148e-4376-ba60-7265e62c4987" providerId="ADAL" clId="{7352E6AA-635B-4604-98E9-B8F530D44D6D}" dt="2020-05-21T13:36:18.182" v="653" actId="207"/>
          <ac:spMkLst>
            <pc:docMk/>
            <pc:sldMk cId="2767537065" sldId="429"/>
            <ac:spMk id="2" creationId="{00000000-0000-0000-0000-000000000000}"/>
          </ac:spMkLst>
        </pc:spChg>
        <pc:spChg chg="del mod">
          <ac:chgData name="Alexis Campbell QC MCIArb" userId="02c59303-148e-4376-ba60-7265e62c4987" providerId="ADAL" clId="{7352E6AA-635B-4604-98E9-B8F530D44D6D}" dt="2020-05-21T12:25:44.681" v="19" actId="478"/>
          <ac:spMkLst>
            <pc:docMk/>
            <pc:sldMk cId="2767537065" sldId="429"/>
            <ac:spMk id="3" creationId="{00000000-0000-0000-0000-000000000000}"/>
          </ac:spMkLst>
        </pc:spChg>
      </pc:sldChg>
      <pc:sldChg chg="addSp delSp modSp mod">
        <pc:chgData name="Alexis Campbell QC MCIArb" userId="02c59303-148e-4376-ba60-7265e62c4987" providerId="ADAL" clId="{7352E6AA-635B-4604-98E9-B8F530D44D6D}" dt="2020-05-21T15:06:33.266" v="2515" actId="6549"/>
        <pc:sldMkLst>
          <pc:docMk/>
          <pc:sldMk cId="3651539064" sldId="430"/>
        </pc:sldMkLst>
        <pc:spChg chg="del mod">
          <ac:chgData name="Alexis Campbell QC MCIArb" userId="02c59303-148e-4376-ba60-7265e62c4987" providerId="ADAL" clId="{7352E6AA-635B-4604-98E9-B8F530D44D6D}" dt="2020-05-21T14:05:06.218" v="1038" actId="21"/>
          <ac:spMkLst>
            <pc:docMk/>
            <pc:sldMk cId="3651539064" sldId="430"/>
            <ac:spMk id="2" creationId="{00000000-0000-0000-0000-000000000000}"/>
          </ac:spMkLst>
        </pc:spChg>
        <pc:spChg chg="mod">
          <ac:chgData name="Alexis Campbell QC MCIArb" userId="02c59303-148e-4376-ba60-7265e62c4987" providerId="ADAL" clId="{7352E6AA-635B-4604-98E9-B8F530D44D6D}" dt="2020-05-21T15:06:33.266" v="2515" actId="6549"/>
          <ac:spMkLst>
            <pc:docMk/>
            <pc:sldMk cId="3651539064" sldId="430"/>
            <ac:spMk id="3" creationId="{00000000-0000-0000-0000-000000000000}"/>
          </ac:spMkLst>
        </pc:spChg>
        <pc:spChg chg="add del mod">
          <ac:chgData name="Alexis Campbell QC MCIArb" userId="02c59303-148e-4376-ba60-7265e62c4987" providerId="ADAL" clId="{7352E6AA-635B-4604-98E9-B8F530D44D6D}" dt="2020-05-21T14:05:15.130" v="1039" actId="21"/>
          <ac:spMkLst>
            <pc:docMk/>
            <pc:sldMk cId="3651539064" sldId="430"/>
            <ac:spMk id="6" creationId="{B4FE760B-394F-4371-9D8A-1FB3785D97FE}"/>
          </ac:spMkLst>
        </pc:spChg>
      </pc:sldChg>
      <pc:sldChg chg="del">
        <pc:chgData name="Alexis Campbell QC MCIArb" userId="02c59303-148e-4376-ba60-7265e62c4987" providerId="ADAL" clId="{7352E6AA-635B-4604-98E9-B8F530D44D6D}" dt="2020-05-21T13:57:42.465" v="863" actId="2696"/>
        <pc:sldMkLst>
          <pc:docMk/>
          <pc:sldMk cId="3123767785" sldId="431"/>
        </pc:sldMkLst>
      </pc:sldChg>
      <pc:sldChg chg="delSp modSp add del mod">
        <pc:chgData name="Alexis Campbell QC MCIArb" userId="02c59303-148e-4376-ba60-7265e62c4987" providerId="ADAL" clId="{7352E6AA-635B-4604-98E9-B8F530D44D6D}" dt="2020-05-21T13:58:43.914" v="869" actId="2696"/>
        <pc:sldMkLst>
          <pc:docMk/>
          <pc:sldMk cId="3952163111" sldId="432"/>
        </pc:sldMkLst>
        <pc:spChg chg="del mod">
          <ac:chgData name="Alexis Campbell QC MCIArb" userId="02c59303-148e-4376-ba60-7265e62c4987" providerId="ADAL" clId="{7352E6AA-635B-4604-98E9-B8F530D44D6D}" dt="2020-05-21T13:40:07.627" v="723"/>
          <ac:spMkLst>
            <pc:docMk/>
            <pc:sldMk cId="3952163111" sldId="432"/>
            <ac:spMk id="2" creationId="{00000000-0000-0000-0000-000000000000}"/>
          </ac:spMkLst>
        </pc:spChg>
      </pc:sldChg>
      <pc:sldChg chg="del">
        <pc:chgData name="Alexis Campbell QC MCIArb" userId="02c59303-148e-4376-ba60-7265e62c4987" providerId="ADAL" clId="{7352E6AA-635B-4604-98E9-B8F530D44D6D}" dt="2020-05-21T13:59:32.427" v="894" actId="2696"/>
        <pc:sldMkLst>
          <pc:docMk/>
          <pc:sldMk cId="1475439756" sldId="433"/>
        </pc:sldMkLst>
      </pc:sldChg>
      <pc:sldChg chg="modSp mod">
        <pc:chgData name="Alexis Campbell QC MCIArb" userId="02c59303-148e-4376-ba60-7265e62c4987" providerId="ADAL" clId="{7352E6AA-635B-4604-98E9-B8F530D44D6D}" dt="2020-05-21T14:27:19.893" v="1552" actId="14100"/>
        <pc:sldMkLst>
          <pc:docMk/>
          <pc:sldMk cId="327099256" sldId="434"/>
        </pc:sldMkLst>
        <pc:spChg chg="mod">
          <ac:chgData name="Alexis Campbell QC MCIArb" userId="02c59303-148e-4376-ba60-7265e62c4987" providerId="ADAL" clId="{7352E6AA-635B-4604-98E9-B8F530D44D6D}" dt="2020-05-21T14:27:00.067" v="1547" actId="27636"/>
          <ac:spMkLst>
            <pc:docMk/>
            <pc:sldMk cId="327099256" sldId="434"/>
            <ac:spMk id="2" creationId="{00000000-0000-0000-0000-000000000000}"/>
          </ac:spMkLst>
        </pc:spChg>
        <pc:spChg chg="mod">
          <ac:chgData name="Alexis Campbell QC MCIArb" userId="02c59303-148e-4376-ba60-7265e62c4987" providerId="ADAL" clId="{7352E6AA-635B-4604-98E9-B8F530D44D6D}" dt="2020-05-21T14:27:19.893" v="1552" actId="14100"/>
          <ac:spMkLst>
            <pc:docMk/>
            <pc:sldMk cId="327099256" sldId="434"/>
            <ac:spMk id="3" creationId="{00000000-0000-0000-0000-000000000000}"/>
          </ac:spMkLst>
        </pc:spChg>
      </pc:sldChg>
      <pc:sldChg chg="delSp modSp mod">
        <pc:chgData name="Alexis Campbell QC MCIArb" userId="02c59303-148e-4376-ba60-7265e62c4987" providerId="ADAL" clId="{7352E6AA-635B-4604-98E9-B8F530D44D6D}" dt="2020-05-21T16:05:36.694" v="2597" actId="20577"/>
        <pc:sldMkLst>
          <pc:docMk/>
          <pc:sldMk cId="3152348012" sldId="435"/>
        </pc:sldMkLst>
        <pc:spChg chg="del mod">
          <ac:chgData name="Alexis Campbell QC MCIArb" userId="02c59303-148e-4376-ba60-7265e62c4987" providerId="ADAL" clId="{7352E6AA-635B-4604-98E9-B8F530D44D6D}" dt="2020-05-21T14:28:00.598" v="1561" actId="21"/>
          <ac:spMkLst>
            <pc:docMk/>
            <pc:sldMk cId="3152348012" sldId="435"/>
            <ac:spMk id="2" creationId="{00000000-0000-0000-0000-000000000000}"/>
          </ac:spMkLst>
        </pc:spChg>
        <pc:spChg chg="mod">
          <ac:chgData name="Alexis Campbell QC MCIArb" userId="02c59303-148e-4376-ba60-7265e62c4987" providerId="ADAL" clId="{7352E6AA-635B-4604-98E9-B8F530D44D6D}" dt="2020-05-21T16:05:36.694" v="2597" actId="20577"/>
          <ac:spMkLst>
            <pc:docMk/>
            <pc:sldMk cId="3152348012" sldId="435"/>
            <ac:spMk id="3" creationId="{00000000-0000-0000-0000-000000000000}"/>
          </ac:spMkLst>
        </pc:spChg>
      </pc:sldChg>
      <pc:sldChg chg="del">
        <pc:chgData name="Alexis Campbell QC MCIArb" userId="02c59303-148e-4376-ba60-7265e62c4987" providerId="ADAL" clId="{7352E6AA-635B-4604-98E9-B8F530D44D6D}" dt="2020-05-21T14:17:34.522" v="1288" actId="2696"/>
        <pc:sldMkLst>
          <pc:docMk/>
          <pc:sldMk cId="130148471" sldId="438"/>
        </pc:sldMkLst>
      </pc:sldChg>
      <pc:sldChg chg="modSp mod">
        <pc:chgData name="Alexis Campbell QC MCIArb" userId="02c59303-148e-4376-ba60-7265e62c4987" providerId="ADAL" clId="{7352E6AA-635B-4604-98E9-B8F530D44D6D}" dt="2020-05-21T14:32:11.412" v="1727" actId="1076"/>
        <pc:sldMkLst>
          <pc:docMk/>
          <pc:sldMk cId="1065247950" sldId="440"/>
        </pc:sldMkLst>
        <pc:spChg chg="mod">
          <ac:chgData name="Alexis Campbell QC MCIArb" userId="02c59303-148e-4376-ba60-7265e62c4987" providerId="ADAL" clId="{7352E6AA-635B-4604-98E9-B8F530D44D6D}" dt="2020-05-21T14:31:44.225" v="1724" actId="2711"/>
          <ac:spMkLst>
            <pc:docMk/>
            <pc:sldMk cId="1065247950" sldId="440"/>
            <ac:spMk id="2" creationId="{8D1035A0-CCE6-4587-A0D7-52258D848AD8}"/>
          </ac:spMkLst>
        </pc:spChg>
        <pc:spChg chg="mod">
          <ac:chgData name="Alexis Campbell QC MCIArb" userId="02c59303-148e-4376-ba60-7265e62c4987" providerId="ADAL" clId="{7352E6AA-635B-4604-98E9-B8F530D44D6D}" dt="2020-05-21T14:32:11.412" v="1727" actId="1076"/>
          <ac:spMkLst>
            <pc:docMk/>
            <pc:sldMk cId="1065247950" sldId="440"/>
            <ac:spMk id="3" creationId="{5CA03085-816B-4B48-A4F2-6E39FB711A79}"/>
          </ac:spMkLst>
        </pc:spChg>
      </pc:sldChg>
      <pc:sldChg chg="modSp mod">
        <pc:chgData name="Alexis Campbell QC MCIArb" userId="02c59303-148e-4376-ba60-7265e62c4987" providerId="ADAL" clId="{7352E6AA-635B-4604-98E9-B8F530D44D6D}" dt="2020-05-21T14:26:20.319" v="1530" actId="6549"/>
        <pc:sldMkLst>
          <pc:docMk/>
          <pc:sldMk cId="2257965755" sldId="441"/>
        </pc:sldMkLst>
        <pc:spChg chg="mod">
          <ac:chgData name="Alexis Campbell QC MCIArb" userId="02c59303-148e-4376-ba60-7265e62c4987" providerId="ADAL" clId="{7352E6AA-635B-4604-98E9-B8F530D44D6D}" dt="2020-05-21T14:26:20.319" v="1530" actId="6549"/>
          <ac:spMkLst>
            <pc:docMk/>
            <pc:sldMk cId="2257965755" sldId="441"/>
            <ac:spMk id="2" creationId="{00000000-0000-0000-0000-000000000000}"/>
          </ac:spMkLst>
        </pc:spChg>
        <pc:spChg chg="mod">
          <ac:chgData name="Alexis Campbell QC MCIArb" userId="02c59303-148e-4376-ba60-7265e62c4987" providerId="ADAL" clId="{7352E6AA-635B-4604-98E9-B8F530D44D6D}" dt="2020-05-21T14:25:58.918" v="1521" actId="14100"/>
          <ac:spMkLst>
            <pc:docMk/>
            <pc:sldMk cId="2257965755" sldId="441"/>
            <ac:spMk id="3" creationId="{00000000-0000-0000-0000-000000000000}"/>
          </ac:spMkLst>
        </pc:spChg>
      </pc:sldChg>
      <pc:sldChg chg="addSp delSp modSp mod">
        <pc:chgData name="Alexis Campbell QC MCIArb" userId="02c59303-148e-4376-ba60-7265e62c4987" providerId="ADAL" clId="{7352E6AA-635B-4604-98E9-B8F530D44D6D}" dt="2020-05-21T14:50:58.749" v="1942" actId="20577"/>
        <pc:sldMkLst>
          <pc:docMk/>
          <pc:sldMk cId="185592616" sldId="442"/>
        </pc:sldMkLst>
        <pc:spChg chg="del">
          <ac:chgData name="Alexis Campbell QC MCIArb" userId="02c59303-148e-4376-ba60-7265e62c4987" providerId="ADAL" clId="{7352E6AA-635B-4604-98E9-B8F530D44D6D}" dt="2020-05-21T14:27:33.086" v="1553" actId="21"/>
          <ac:spMkLst>
            <pc:docMk/>
            <pc:sldMk cId="185592616" sldId="442"/>
            <ac:spMk id="2" creationId="{00000000-0000-0000-0000-000000000000}"/>
          </ac:spMkLst>
        </pc:spChg>
        <pc:spChg chg="mod">
          <ac:chgData name="Alexis Campbell QC MCIArb" userId="02c59303-148e-4376-ba60-7265e62c4987" providerId="ADAL" clId="{7352E6AA-635B-4604-98E9-B8F530D44D6D}" dt="2020-05-21T14:50:58.749" v="1942" actId="20577"/>
          <ac:spMkLst>
            <pc:docMk/>
            <pc:sldMk cId="185592616" sldId="442"/>
            <ac:spMk id="3" creationId="{00000000-0000-0000-0000-000000000000}"/>
          </ac:spMkLst>
        </pc:spChg>
        <pc:spChg chg="add del mod">
          <ac:chgData name="Alexis Campbell QC MCIArb" userId="02c59303-148e-4376-ba60-7265e62c4987" providerId="ADAL" clId="{7352E6AA-635B-4604-98E9-B8F530D44D6D}" dt="2020-05-21T14:27:40.620" v="1554" actId="21"/>
          <ac:spMkLst>
            <pc:docMk/>
            <pc:sldMk cId="185592616" sldId="442"/>
            <ac:spMk id="6" creationId="{753A6339-7D7A-44BC-833A-4350F3F2F23B}"/>
          </ac:spMkLst>
        </pc:spChg>
      </pc:sldChg>
      <pc:sldChg chg="addSp delSp modSp add mod">
        <pc:chgData name="Alexis Campbell QC MCIArb" userId="02c59303-148e-4376-ba60-7265e62c4987" providerId="ADAL" clId="{7352E6AA-635B-4604-98E9-B8F530D44D6D}" dt="2020-05-21T14:13:58.506" v="1242" actId="20577"/>
        <pc:sldMkLst>
          <pc:docMk/>
          <pc:sldMk cId="236317707" sldId="443"/>
        </pc:sldMkLst>
        <pc:spChg chg="mod">
          <ac:chgData name="Alexis Campbell QC MCIArb" userId="02c59303-148e-4376-ba60-7265e62c4987" providerId="ADAL" clId="{7352E6AA-635B-4604-98E9-B8F530D44D6D}" dt="2020-05-21T12:26:36.670" v="27" actId="14100"/>
          <ac:spMkLst>
            <pc:docMk/>
            <pc:sldMk cId="236317707" sldId="443"/>
            <ac:spMk id="2" creationId="{00000000-0000-0000-0000-000000000000}"/>
          </ac:spMkLst>
        </pc:spChg>
        <pc:spChg chg="del mod">
          <ac:chgData name="Alexis Campbell QC MCIArb" userId="02c59303-148e-4376-ba60-7265e62c4987" providerId="ADAL" clId="{7352E6AA-635B-4604-98E9-B8F530D44D6D}" dt="2020-05-21T12:26:22.655" v="24" actId="21"/>
          <ac:spMkLst>
            <pc:docMk/>
            <pc:sldMk cId="236317707" sldId="443"/>
            <ac:spMk id="3" creationId="{00000000-0000-0000-0000-000000000000}"/>
          </ac:spMkLst>
        </pc:spChg>
        <pc:spChg chg="add del mod">
          <ac:chgData name="Alexis Campbell QC MCIArb" userId="02c59303-148e-4376-ba60-7265e62c4987" providerId="ADAL" clId="{7352E6AA-635B-4604-98E9-B8F530D44D6D}" dt="2020-05-21T12:26:31.311" v="26" actId="21"/>
          <ac:spMkLst>
            <pc:docMk/>
            <pc:sldMk cId="236317707" sldId="443"/>
            <ac:spMk id="6" creationId="{659176A9-C183-4624-A2E2-4F7E53A409F4}"/>
          </ac:spMkLst>
        </pc:spChg>
        <pc:spChg chg="add mod">
          <ac:chgData name="Alexis Campbell QC MCIArb" userId="02c59303-148e-4376-ba60-7265e62c4987" providerId="ADAL" clId="{7352E6AA-635B-4604-98E9-B8F530D44D6D}" dt="2020-05-21T14:13:58.506" v="1242" actId="20577"/>
          <ac:spMkLst>
            <pc:docMk/>
            <pc:sldMk cId="236317707" sldId="443"/>
            <ac:spMk id="7" creationId="{2F2751B9-F0AF-4B43-9D32-3C30B45241FE}"/>
          </ac:spMkLst>
        </pc:spChg>
      </pc:sldChg>
      <pc:sldChg chg="addSp delSp modSp add mod ord">
        <pc:chgData name="Alexis Campbell QC MCIArb" userId="02c59303-148e-4376-ba60-7265e62c4987" providerId="ADAL" clId="{7352E6AA-635B-4604-98E9-B8F530D44D6D}" dt="2020-05-21T14:16:03.932" v="1262" actId="207"/>
        <pc:sldMkLst>
          <pc:docMk/>
          <pc:sldMk cId="1704701302" sldId="444"/>
        </pc:sldMkLst>
        <pc:spChg chg="mod">
          <ac:chgData name="Alexis Campbell QC MCIArb" userId="02c59303-148e-4376-ba60-7265e62c4987" providerId="ADAL" clId="{7352E6AA-635B-4604-98E9-B8F530D44D6D}" dt="2020-05-21T14:16:03.932" v="1262" actId="207"/>
          <ac:spMkLst>
            <pc:docMk/>
            <pc:sldMk cId="1704701302" sldId="444"/>
            <ac:spMk id="2" creationId="{00000000-0000-0000-0000-000000000000}"/>
          </ac:spMkLst>
        </pc:spChg>
        <pc:spChg chg="mod">
          <ac:chgData name="Alexis Campbell QC MCIArb" userId="02c59303-148e-4376-ba60-7265e62c4987" providerId="ADAL" clId="{7352E6AA-635B-4604-98E9-B8F530D44D6D}" dt="2020-05-21T14:16:00.804" v="1261" actId="207"/>
          <ac:spMkLst>
            <pc:docMk/>
            <pc:sldMk cId="1704701302" sldId="444"/>
            <ac:spMk id="3" creationId="{00000000-0000-0000-0000-000000000000}"/>
          </ac:spMkLst>
        </pc:spChg>
        <pc:spChg chg="add del mod">
          <ac:chgData name="Alexis Campbell QC MCIArb" userId="02c59303-148e-4376-ba60-7265e62c4987" providerId="ADAL" clId="{7352E6AA-635B-4604-98E9-B8F530D44D6D}" dt="2020-05-21T13:41:08.055" v="813"/>
          <ac:spMkLst>
            <pc:docMk/>
            <pc:sldMk cId="1704701302" sldId="444"/>
            <ac:spMk id="5" creationId="{DCB5DE8D-FD2A-4FDB-8DF4-F062992856BA}"/>
          </ac:spMkLst>
        </pc:spChg>
        <pc:spChg chg="add mod">
          <ac:chgData name="Alexis Campbell QC MCIArb" userId="02c59303-148e-4376-ba60-7265e62c4987" providerId="ADAL" clId="{7352E6AA-635B-4604-98E9-B8F530D44D6D}" dt="2020-05-21T14:15:56.921" v="1260" actId="207"/>
          <ac:spMkLst>
            <pc:docMk/>
            <pc:sldMk cId="1704701302" sldId="444"/>
            <ac:spMk id="6" creationId="{865264F6-7E52-45E9-B188-1978064195A8}"/>
          </ac:spMkLst>
        </pc:spChg>
      </pc:sldChg>
      <pc:sldChg chg="addSp delSp modSp add mod">
        <pc:chgData name="Alexis Campbell QC MCIArb" userId="02c59303-148e-4376-ba60-7265e62c4987" providerId="ADAL" clId="{7352E6AA-635B-4604-98E9-B8F530D44D6D}" dt="2020-05-21T14:14:39.238" v="1251" actId="120"/>
        <pc:sldMkLst>
          <pc:docMk/>
          <pc:sldMk cId="1203561931" sldId="445"/>
        </pc:sldMkLst>
        <pc:spChg chg="del mod">
          <ac:chgData name="Alexis Campbell QC MCIArb" userId="02c59303-148e-4376-ba60-7265e62c4987" providerId="ADAL" clId="{7352E6AA-635B-4604-98E9-B8F530D44D6D}" dt="2020-05-21T12:30:29.178" v="132" actId="478"/>
          <ac:spMkLst>
            <pc:docMk/>
            <pc:sldMk cId="1203561931" sldId="445"/>
            <ac:spMk id="2" creationId="{00000000-0000-0000-0000-000000000000}"/>
          </ac:spMkLst>
        </pc:spChg>
        <pc:spChg chg="del">
          <ac:chgData name="Alexis Campbell QC MCIArb" userId="02c59303-148e-4376-ba60-7265e62c4987" providerId="ADAL" clId="{7352E6AA-635B-4604-98E9-B8F530D44D6D}" dt="2020-05-21T12:30:46.313" v="133" actId="21"/>
          <ac:spMkLst>
            <pc:docMk/>
            <pc:sldMk cId="1203561931" sldId="445"/>
            <ac:spMk id="3" creationId="{00000000-0000-0000-0000-000000000000}"/>
          </ac:spMkLst>
        </pc:spChg>
        <pc:spChg chg="add del mod">
          <ac:chgData name="Alexis Campbell QC MCIArb" userId="02c59303-148e-4376-ba60-7265e62c4987" providerId="ADAL" clId="{7352E6AA-635B-4604-98E9-B8F530D44D6D}" dt="2020-05-21T14:14:33.877" v="1250" actId="27636"/>
          <ac:spMkLst>
            <pc:docMk/>
            <pc:sldMk cId="1203561931" sldId="445"/>
            <ac:spMk id="6" creationId="{DD8D1835-03C2-49CF-A9CD-EEC56F5CEBEC}"/>
          </ac:spMkLst>
        </pc:spChg>
        <pc:spChg chg="add mod">
          <ac:chgData name="Alexis Campbell QC MCIArb" userId="02c59303-148e-4376-ba60-7265e62c4987" providerId="ADAL" clId="{7352E6AA-635B-4604-98E9-B8F530D44D6D}" dt="2020-05-21T14:14:39.238" v="1251" actId="120"/>
          <ac:spMkLst>
            <pc:docMk/>
            <pc:sldMk cId="1203561931" sldId="445"/>
            <ac:spMk id="8" creationId="{F6D5440B-C9D2-412D-A7DC-066A423202FC}"/>
          </ac:spMkLst>
        </pc:spChg>
      </pc:sldChg>
      <pc:sldChg chg="modSp add mod">
        <pc:chgData name="Alexis Campbell QC MCIArb" userId="02c59303-148e-4376-ba60-7265e62c4987" providerId="ADAL" clId="{7352E6AA-635B-4604-98E9-B8F530D44D6D}" dt="2020-05-21T14:14:57.455" v="1255" actId="14100"/>
        <pc:sldMkLst>
          <pc:docMk/>
          <pc:sldMk cId="2256415133" sldId="446"/>
        </pc:sldMkLst>
        <pc:spChg chg="mod">
          <ac:chgData name="Alexis Campbell QC MCIArb" userId="02c59303-148e-4376-ba60-7265e62c4987" providerId="ADAL" clId="{7352E6AA-635B-4604-98E9-B8F530D44D6D}" dt="2020-05-21T14:14:50.501" v="1253" actId="14100"/>
          <ac:spMkLst>
            <pc:docMk/>
            <pc:sldMk cId="2256415133" sldId="446"/>
            <ac:spMk id="6" creationId="{DD8D1835-03C2-49CF-A9CD-EEC56F5CEBEC}"/>
          </ac:spMkLst>
        </pc:spChg>
        <pc:spChg chg="mod">
          <ac:chgData name="Alexis Campbell QC MCIArb" userId="02c59303-148e-4376-ba60-7265e62c4987" providerId="ADAL" clId="{7352E6AA-635B-4604-98E9-B8F530D44D6D}" dt="2020-05-21T14:14:57.455" v="1255" actId="14100"/>
          <ac:spMkLst>
            <pc:docMk/>
            <pc:sldMk cId="2256415133" sldId="446"/>
            <ac:spMk id="8" creationId="{F6D5440B-C9D2-412D-A7DC-066A423202FC}"/>
          </ac:spMkLst>
        </pc:spChg>
      </pc:sldChg>
      <pc:sldChg chg="modSp add mod">
        <pc:chgData name="Alexis Campbell QC MCIArb" userId="02c59303-148e-4376-ba60-7265e62c4987" providerId="ADAL" clId="{7352E6AA-635B-4604-98E9-B8F530D44D6D}" dt="2020-05-21T14:13:20.926" v="1232" actId="207"/>
        <pc:sldMkLst>
          <pc:docMk/>
          <pc:sldMk cId="3816120461" sldId="447"/>
        </pc:sldMkLst>
        <pc:spChg chg="mod">
          <ac:chgData name="Alexis Campbell QC MCIArb" userId="02c59303-148e-4376-ba60-7265e62c4987" providerId="ADAL" clId="{7352E6AA-635B-4604-98E9-B8F530D44D6D}" dt="2020-05-21T14:13:20.926" v="1232" actId="207"/>
          <ac:spMkLst>
            <pc:docMk/>
            <pc:sldMk cId="3816120461" sldId="447"/>
            <ac:spMk id="6" creationId="{DD8D1835-03C2-49CF-A9CD-EEC56F5CEBEC}"/>
          </ac:spMkLst>
        </pc:spChg>
        <pc:spChg chg="mod">
          <ac:chgData name="Alexis Campbell QC MCIArb" userId="02c59303-148e-4376-ba60-7265e62c4987" providerId="ADAL" clId="{7352E6AA-635B-4604-98E9-B8F530D44D6D}" dt="2020-05-21T13:02:52.714" v="232" actId="313"/>
          <ac:spMkLst>
            <pc:docMk/>
            <pc:sldMk cId="3816120461" sldId="447"/>
            <ac:spMk id="8" creationId="{F6D5440B-C9D2-412D-A7DC-066A423202FC}"/>
          </ac:spMkLst>
        </pc:spChg>
      </pc:sldChg>
      <pc:sldChg chg="modSp add mod">
        <pc:chgData name="Alexis Campbell QC MCIArb" userId="02c59303-148e-4376-ba60-7265e62c4987" providerId="ADAL" clId="{7352E6AA-635B-4604-98E9-B8F530D44D6D}" dt="2020-05-21T14:13:14.786" v="1231" actId="207"/>
        <pc:sldMkLst>
          <pc:docMk/>
          <pc:sldMk cId="3207767422" sldId="448"/>
        </pc:sldMkLst>
        <pc:spChg chg="mod">
          <ac:chgData name="Alexis Campbell QC MCIArb" userId="02c59303-148e-4376-ba60-7265e62c4987" providerId="ADAL" clId="{7352E6AA-635B-4604-98E9-B8F530D44D6D}" dt="2020-05-21T14:13:14.786" v="1231" actId="207"/>
          <ac:spMkLst>
            <pc:docMk/>
            <pc:sldMk cId="3207767422" sldId="448"/>
            <ac:spMk id="6" creationId="{DD8D1835-03C2-49CF-A9CD-EEC56F5CEBEC}"/>
          </ac:spMkLst>
        </pc:spChg>
        <pc:spChg chg="mod">
          <ac:chgData name="Alexis Campbell QC MCIArb" userId="02c59303-148e-4376-ba60-7265e62c4987" providerId="ADAL" clId="{7352E6AA-635B-4604-98E9-B8F530D44D6D}" dt="2020-05-21T13:37:26.268" v="659" actId="20577"/>
          <ac:spMkLst>
            <pc:docMk/>
            <pc:sldMk cId="3207767422" sldId="448"/>
            <ac:spMk id="8" creationId="{F6D5440B-C9D2-412D-A7DC-066A423202FC}"/>
          </ac:spMkLst>
        </pc:spChg>
      </pc:sldChg>
      <pc:sldChg chg="modSp add mod">
        <pc:chgData name="Alexis Campbell QC MCIArb" userId="02c59303-148e-4376-ba60-7265e62c4987" providerId="ADAL" clId="{7352E6AA-635B-4604-98E9-B8F530D44D6D}" dt="2020-05-21T14:13:07.322" v="1230" actId="207"/>
        <pc:sldMkLst>
          <pc:docMk/>
          <pc:sldMk cId="2932022968" sldId="449"/>
        </pc:sldMkLst>
        <pc:spChg chg="mod">
          <ac:chgData name="Alexis Campbell QC MCIArb" userId="02c59303-148e-4376-ba60-7265e62c4987" providerId="ADAL" clId="{7352E6AA-635B-4604-98E9-B8F530D44D6D}" dt="2020-05-21T14:13:07.322" v="1230" actId="207"/>
          <ac:spMkLst>
            <pc:docMk/>
            <pc:sldMk cId="2932022968" sldId="449"/>
            <ac:spMk id="6" creationId="{DD8D1835-03C2-49CF-A9CD-EEC56F5CEBEC}"/>
          </ac:spMkLst>
        </pc:spChg>
        <pc:spChg chg="mod">
          <ac:chgData name="Alexis Campbell QC MCIArb" userId="02c59303-148e-4376-ba60-7265e62c4987" providerId="ADAL" clId="{7352E6AA-635B-4604-98E9-B8F530D44D6D}" dt="2020-05-21T13:38:08.143" v="701" actId="207"/>
          <ac:spMkLst>
            <pc:docMk/>
            <pc:sldMk cId="2932022968" sldId="449"/>
            <ac:spMk id="8" creationId="{F6D5440B-C9D2-412D-A7DC-066A423202FC}"/>
          </ac:spMkLst>
        </pc:spChg>
      </pc:sldChg>
      <pc:sldChg chg="modSp add mod">
        <pc:chgData name="Alexis Campbell QC MCIArb" userId="02c59303-148e-4376-ba60-7265e62c4987" providerId="ADAL" clId="{7352E6AA-635B-4604-98E9-B8F530D44D6D}" dt="2020-05-21T14:57:30.780" v="2129" actId="14100"/>
        <pc:sldMkLst>
          <pc:docMk/>
          <pc:sldMk cId="2517918901" sldId="450"/>
        </pc:sldMkLst>
        <pc:spChg chg="mod">
          <ac:chgData name="Alexis Campbell QC MCIArb" userId="02c59303-148e-4376-ba60-7265e62c4987" providerId="ADAL" clId="{7352E6AA-635B-4604-98E9-B8F530D44D6D}" dt="2020-05-21T13:38:50.446" v="705" actId="20577"/>
          <ac:spMkLst>
            <pc:docMk/>
            <pc:sldMk cId="2517918901" sldId="450"/>
            <ac:spMk id="6" creationId="{DD8D1835-03C2-49CF-A9CD-EEC56F5CEBEC}"/>
          </ac:spMkLst>
        </pc:spChg>
        <pc:spChg chg="mod">
          <ac:chgData name="Alexis Campbell QC MCIArb" userId="02c59303-148e-4376-ba60-7265e62c4987" providerId="ADAL" clId="{7352E6AA-635B-4604-98E9-B8F530D44D6D}" dt="2020-05-21T14:57:30.780" v="2129" actId="14100"/>
          <ac:spMkLst>
            <pc:docMk/>
            <pc:sldMk cId="2517918901" sldId="450"/>
            <ac:spMk id="8" creationId="{F6D5440B-C9D2-412D-A7DC-066A423202FC}"/>
          </ac:spMkLst>
        </pc:spChg>
      </pc:sldChg>
      <pc:sldChg chg="modSp add mod ord">
        <pc:chgData name="Alexis Campbell QC MCIArb" userId="02c59303-148e-4376-ba60-7265e62c4987" providerId="ADAL" clId="{7352E6AA-635B-4604-98E9-B8F530D44D6D}" dt="2020-05-21T14:24:28.019" v="1499" actId="21"/>
        <pc:sldMkLst>
          <pc:docMk/>
          <pc:sldMk cId="1683375226" sldId="451"/>
        </pc:sldMkLst>
        <pc:spChg chg="mod">
          <ac:chgData name="Alexis Campbell QC MCIArb" userId="02c59303-148e-4376-ba60-7265e62c4987" providerId="ADAL" clId="{7352E6AA-635B-4604-98E9-B8F530D44D6D}" dt="2020-05-21T14:24:28.019" v="1499" actId="21"/>
          <ac:spMkLst>
            <pc:docMk/>
            <pc:sldMk cId="1683375226" sldId="451"/>
            <ac:spMk id="2" creationId="{00000000-0000-0000-0000-000000000000}"/>
          </ac:spMkLst>
        </pc:spChg>
        <pc:spChg chg="mod">
          <ac:chgData name="Alexis Campbell QC MCIArb" userId="02c59303-148e-4376-ba60-7265e62c4987" providerId="ADAL" clId="{7352E6AA-635B-4604-98E9-B8F530D44D6D}" dt="2020-05-21T14:16:19.410" v="1264" actId="207"/>
          <ac:spMkLst>
            <pc:docMk/>
            <pc:sldMk cId="1683375226" sldId="451"/>
            <ac:spMk id="3" creationId="{00000000-0000-0000-0000-000000000000}"/>
          </ac:spMkLst>
        </pc:spChg>
        <pc:spChg chg="mod">
          <ac:chgData name="Alexis Campbell QC MCIArb" userId="02c59303-148e-4376-ba60-7265e62c4987" providerId="ADAL" clId="{7352E6AA-635B-4604-98E9-B8F530D44D6D}" dt="2020-05-21T14:16:25.043" v="1265" actId="207"/>
          <ac:spMkLst>
            <pc:docMk/>
            <pc:sldMk cId="1683375226" sldId="451"/>
            <ac:spMk id="6" creationId="{865264F6-7E52-45E9-B188-1978064195A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EDC3D0AC-6FB6-48AA-BE16-3C8D4A56432B}" type="datetimeFigureOut">
              <a:rPr lang="en-GB" smtClean="0"/>
              <a:pPr/>
              <a:t>21/05/2020</a:t>
            </a:fld>
            <a:endParaRPr lang="en-GB"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DB7F7D36-5238-44F4-B9F1-94B383F78275}" type="slidenum">
              <a:rPr lang="en-GB" smtClean="0"/>
              <a:pPr/>
              <a:t>‹#›</a:t>
            </a:fld>
            <a:endParaRPr lang="en-GB" dirty="0"/>
          </a:p>
        </p:txBody>
      </p:sp>
    </p:spTree>
    <p:extLst>
      <p:ext uri="{BB962C8B-B14F-4D97-AF65-F5344CB8AC3E}">
        <p14:creationId xmlns:p14="http://schemas.microsoft.com/office/powerpoint/2010/main" val="335384927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CE2B995-7C4F-41EA-84B8-C7C5908E80EA}" type="datetimeFigureOut">
              <a:rPr lang="en-GB" smtClean="0"/>
              <a:pPr/>
              <a:t>21/05/2020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3E08F5F-0E5E-4A35-8911-12D0BC77E071}" type="slidenum">
              <a:rPr lang="en-GB" smtClean="0"/>
              <a:pPr/>
              <a:t>‹#›</a:t>
            </a:fld>
            <a:endParaRPr lang="en-GB" dirty="0"/>
          </a:p>
        </p:txBody>
      </p:sp>
    </p:spTree>
    <p:extLst>
      <p:ext uri="{BB962C8B-B14F-4D97-AF65-F5344CB8AC3E}">
        <p14:creationId xmlns:p14="http://schemas.microsoft.com/office/powerpoint/2010/main" val="2642104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CE2B995-7C4F-41EA-84B8-C7C5908E80EA}" type="datetimeFigureOut">
              <a:rPr lang="en-GB" smtClean="0"/>
              <a:pPr/>
              <a:t>21/05/2020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3E08F5F-0E5E-4A35-8911-12D0BC77E071}" type="slidenum">
              <a:rPr lang="en-GB" smtClean="0"/>
              <a:pPr/>
              <a:t>‹#›</a:t>
            </a:fld>
            <a:endParaRPr lang="en-GB" dirty="0"/>
          </a:p>
        </p:txBody>
      </p:sp>
    </p:spTree>
    <p:extLst>
      <p:ext uri="{BB962C8B-B14F-4D97-AF65-F5344CB8AC3E}">
        <p14:creationId xmlns:p14="http://schemas.microsoft.com/office/powerpoint/2010/main" val="3652049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CE2B995-7C4F-41EA-84B8-C7C5908E80EA}" type="datetimeFigureOut">
              <a:rPr lang="en-GB" smtClean="0"/>
              <a:pPr/>
              <a:t>21/05/2020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3E08F5F-0E5E-4A35-8911-12D0BC77E071}" type="slidenum">
              <a:rPr lang="en-GB" smtClean="0"/>
              <a:pPr/>
              <a:t>‹#›</a:t>
            </a:fld>
            <a:endParaRPr lang="en-GB" dirty="0"/>
          </a:p>
        </p:txBody>
      </p:sp>
    </p:spTree>
    <p:extLst>
      <p:ext uri="{BB962C8B-B14F-4D97-AF65-F5344CB8AC3E}">
        <p14:creationId xmlns:p14="http://schemas.microsoft.com/office/powerpoint/2010/main" val="3522910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CE2B995-7C4F-41EA-84B8-C7C5908E80EA}" type="datetimeFigureOut">
              <a:rPr lang="en-GB" smtClean="0"/>
              <a:pPr/>
              <a:t>21/05/2020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3E08F5F-0E5E-4A35-8911-12D0BC77E071}" type="slidenum">
              <a:rPr lang="en-GB" smtClean="0"/>
              <a:pPr/>
              <a:t>‹#›</a:t>
            </a:fld>
            <a:endParaRPr lang="en-GB" dirty="0"/>
          </a:p>
        </p:txBody>
      </p:sp>
    </p:spTree>
    <p:extLst>
      <p:ext uri="{BB962C8B-B14F-4D97-AF65-F5344CB8AC3E}">
        <p14:creationId xmlns:p14="http://schemas.microsoft.com/office/powerpoint/2010/main" val="1031400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E2B995-7C4F-41EA-84B8-C7C5908E80EA}" type="datetimeFigureOut">
              <a:rPr lang="en-GB" smtClean="0"/>
              <a:pPr/>
              <a:t>21/05/2020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3E08F5F-0E5E-4A35-8911-12D0BC77E071}" type="slidenum">
              <a:rPr lang="en-GB" smtClean="0"/>
              <a:pPr/>
              <a:t>‹#›</a:t>
            </a:fld>
            <a:endParaRPr lang="en-GB" dirty="0"/>
          </a:p>
        </p:txBody>
      </p:sp>
    </p:spTree>
    <p:extLst>
      <p:ext uri="{BB962C8B-B14F-4D97-AF65-F5344CB8AC3E}">
        <p14:creationId xmlns:p14="http://schemas.microsoft.com/office/powerpoint/2010/main" val="3210082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CE2B995-7C4F-41EA-84B8-C7C5908E80EA}" type="datetimeFigureOut">
              <a:rPr lang="en-GB" smtClean="0"/>
              <a:pPr/>
              <a:t>21/05/2020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3E08F5F-0E5E-4A35-8911-12D0BC77E071}" type="slidenum">
              <a:rPr lang="en-GB" smtClean="0"/>
              <a:pPr/>
              <a:t>‹#›</a:t>
            </a:fld>
            <a:endParaRPr lang="en-GB" dirty="0"/>
          </a:p>
        </p:txBody>
      </p:sp>
    </p:spTree>
    <p:extLst>
      <p:ext uri="{BB962C8B-B14F-4D97-AF65-F5344CB8AC3E}">
        <p14:creationId xmlns:p14="http://schemas.microsoft.com/office/powerpoint/2010/main" val="2452661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CE2B995-7C4F-41EA-84B8-C7C5908E80EA}" type="datetimeFigureOut">
              <a:rPr lang="en-GB" smtClean="0"/>
              <a:pPr/>
              <a:t>21/05/2020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3E08F5F-0E5E-4A35-8911-12D0BC77E071}" type="slidenum">
              <a:rPr lang="en-GB" smtClean="0"/>
              <a:pPr/>
              <a:t>‹#›</a:t>
            </a:fld>
            <a:endParaRPr lang="en-GB" dirty="0"/>
          </a:p>
        </p:txBody>
      </p:sp>
    </p:spTree>
    <p:extLst>
      <p:ext uri="{BB962C8B-B14F-4D97-AF65-F5344CB8AC3E}">
        <p14:creationId xmlns:p14="http://schemas.microsoft.com/office/powerpoint/2010/main" val="774278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CE2B995-7C4F-41EA-84B8-C7C5908E80EA}" type="datetimeFigureOut">
              <a:rPr lang="en-GB" smtClean="0"/>
              <a:pPr/>
              <a:t>21/05/2020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3E08F5F-0E5E-4A35-8911-12D0BC77E071}" type="slidenum">
              <a:rPr lang="en-GB" smtClean="0"/>
              <a:pPr/>
              <a:t>‹#›</a:t>
            </a:fld>
            <a:endParaRPr lang="en-GB" dirty="0"/>
          </a:p>
        </p:txBody>
      </p:sp>
    </p:spTree>
    <p:extLst>
      <p:ext uri="{BB962C8B-B14F-4D97-AF65-F5344CB8AC3E}">
        <p14:creationId xmlns:p14="http://schemas.microsoft.com/office/powerpoint/2010/main" val="898302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2B995-7C4F-41EA-84B8-C7C5908E80EA}" type="datetimeFigureOut">
              <a:rPr lang="en-GB" smtClean="0"/>
              <a:pPr/>
              <a:t>21/05/2020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3E08F5F-0E5E-4A35-8911-12D0BC77E071}" type="slidenum">
              <a:rPr lang="en-GB" smtClean="0"/>
              <a:pPr/>
              <a:t>‹#›</a:t>
            </a:fld>
            <a:endParaRPr lang="en-GB" dirty="0"/>
          </a:p>
        </p:txBody>
      </p:sp>
    </p:spTree>
    <p:extLst>
      <p:ext uri="{BB962C8B-B14F-4D97-AF65-F5344CB8AC3E}">
        <p14:creationId xmlns:p14="http://schemas.microsoft.com/office/powerpoint/2010/main" val="1287599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7CE2B995-7C4F-41EA-84B8-C7C5908E80EA}" type="datetimeFigureOut">
              <a:rPr lang="en-GB" smtClean="0"/>
              <a:pPr/>
              <a:t>21/05/2020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3E08F5F-0E5E-4A35-8911-12D0BC77E071}" type="slidenum">
              <a:rPr lang="en-GB" smtClean="0"/>
              <a:pPr/>
              <a:t>‹#›</a:t>
            </a:fld>
            <a:endParaRPr lang="en-GB" dirty="0"/>
          </a:p>
        </p:txBody>
      </p:sp>
    </p:spTree>
    <p:extLst>
      <p:ext uri="{BB962C8B-B14F-4D97-AF65-F5344CB8AC3E}">
        <p14:creationId xmlns:p14="http://schemas.microsoft.com/office/powerpoint/2010/main" val="4212979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7CE2B995-7C4F-41EA-84B8-C7C5908E80EA}" type="datetimeFigureOut">
              <a:rPr lang="en-GB" smtClean="0"/>
              <a:pPr/>
              <a:t>21/05/2020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3E08F5F-0E5E-4A35-8911-12D0BC77E071}" type="slidenum">
              <a:rPr lang="en-GB" smtClean="0"/>
              <a:pPr/>
              <a:t>‹#›</a:t>
            </a:fld>
            <a:endParaRPr lang="en-GB" dirty="0"/>
          </a:p>
        </p:txBody>
      </p:sp>
    </p:spTree>
    <p:extLst>
      <p:ext uri="{BB962C8B-B14F-4D97-AF65-F5344CB8AC3E}">
        <p14:creationId xmlns:p14="http://schemas.microsoft.com/office/powerpoint/2010/main" val="1253248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68580" tIns="34290" rIns="68580" bIns="3429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369219"/>
            <a:ext cx="7886700" cy="3263504"/>
          </a:xfrm>
          <a:prstGeom prst="rect">
            <a:avLst/>
          </a:prstGeom>
        </p:spPr>
        <p:txBody>
          <a:bodyPr vert="horz" lIns="68580" tIns="34290" rIns="68580" bIns="3429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4767263"/>
            <a:ext cx="2057400" cy="273844"/>
          </a:xfrm>
          <a:prstGeom prst="rect">
            <a:avLst/>
          </a:prstGeom>
        </p:spPr>
        <p:txBody>
          <a:bodyPr vert="horz" lIns="68580" tIns="34290" rIns="68580" bIns="34290" rtlCol="0" anchor="ctr"/>
          <a:lstStyle>
            <a:lvl1pPr algn="l">
              <a:defRPr sz="900">
                <a:solidFill>
                  <a:schemeClr val="tx1">
                    <a:tint val="75000"/>
                  </a:schemeClr>
                </a:solidFill>
              </a:defRPr>
            </a:lvl1pPr>
          </a:lstStyle>
          <a:p>
            <a:fld id="{7CE2B995-7C4F-41EA-84B8-C7C5908E80EA}" type="datetimeFigureOut">
              <a:rPr lang="en-GB" smtClean="0"/>
              <a:pPr/>
              <a:t>21/05/2020</a:t>
            </a:fld>
            <a:endParaRPr lang="en-GB"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68580" tIns="34290" rIns="68580" bIns="3429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68580" tIns="34290" rIns="68580" bIns="34290" rtlCol="0" anchor="ctr"/>
          <a:lstStyle>
            <a:lvl1pPr algn="r">
              <a:defRPr sz="900">
                <a:solidFill>
                  <a:schemeClr val="tx1">
                    <a:tint val="75000"/>
                  </a:schemeClr>
                </a:solidFill>
              </a:defRPr>
            </a:lvl1pPr>
          </a:lstStyle>
          <a:p>
            <a:fld id="{A3E08F5F-0E5E-4A35-8911-12D0BC77E071}" type="slidenum">
              <a:rPr lang="en-GB" smtClean="0"/>
              <a:pPr/>
              <a:t>‹#›</a:t>
            </a:fld>
            <a:endParaRPr lang="en-GB" dirty="0"/>
          </a:p>
        </p:txBody>
      </p:sp>
    </p:spTree>
    <p:extLst>
      <p:ext uri="{BB962C8B-B14F-4D97-AF65-F5344CB8AC3E}">
        <p14:creationId xmlns:p14="http://schemas.microsoft.com/office/powerpoint/2010/main" val="3632658167"/>
      </p:ext>
    </p:extLst>
  </p:cSld>
  <p:clrMap bg1="lt1" tx1="dk1" bg2="lt2" tx2="dk2" accent1="accent1" accent2="accent2" accent3="accent3" accent4="accent4" accent5="accent5" accent6="accent6" hlink="hlink" folHlink="folHlink"/>
  <p:sldLayoutIdLst>
    <p:sldLayoutId id="2147484001" r:id="rId1"/>
    <p:sldLayoutId id="2147484002" r:id="rId2"/>
    <p:sldLayoutId id="2147484003" r:id="rId3"/>
    <p:sldLayoutId id="2147484004" r:id="rId4"/>
    <p:sldLayoutId id="2147484005" r:id="rId5"/>
    <p:sldLayoutId id="2147484006" r:id="rId6"/>
    <p:sldLayoutId id="2147484007" r:id="rId7"/>
    <p:sldLayoutId id="2147484008" r:id="rId8"/>
    <p:sldLayoutId id="2147484009" r:id="rId9"/>
    <p:sldLayoutId id="2147484010" r:id="rId10"/>
    <p:sldLayoutId id="214748401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www.lexisnexis.com/uk/lexispsl/family/citationlinkHandler.faces?bct=A&amp;service=citation&amp;risb=&amp;UK_SI&amp;$num!%252010_2955s%25$section!%2528.3%25$sect!%2528.3%25"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lexisnexis.com/uk/lexispsl/family/linkHandler.faces?ps=SEARCH,PRACTICALGUIDANCE&amp;bct=A&amp;homeCsi=393795&amp;A=0.5153352119023992&amp;urlEnc=ISO-8859-1&amp;&amp;dpsi=0JF5&amp;remotekey1=REFPTID&amp;refpt=0JF5_2_28A:HTDEST-PD_4.4:HTDEST-PDPARA&amp;service=DOC-ID&amp;origdpsi=0OMA"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www.lexisnexis.com/uk/lexispsl/family/linkHandler.faces?ps=SEARCH,PRACTICALGUIDANCE&amp;bct=A&amp;homeCsi=393795&amp;A=0.5153352119023992&amp;urlEnc=ISO-8859-1&amp;&amp;dpsi=0JF5&amp;remotekey1=REFPTID&amp;refpt=0JF5_2_28A:HTDEST-PD_4.4:HTDEST-PDPARA&amp;service=DOC-ID&amp;origdpsi=0OMA"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4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94395" y="368566"/>
            <a:ext cx="3155211" cy="106987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2"/>
          <p:cNvSpPr>
            <a:spLocks noChangeArrowheads="1"/>
          </p:cNvSpPr>
          <p:nvPr/>
        </p:nvSpPr>
        <p:spPr bwMode="auto">
          <a:xfrm>
            <a:off x="2557463" y="2303197"/>
            <a:ext cx="138564" cy="284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GB" dirty="0"/>
          </a:p>
        </p:txBody>
      </p:sp>
      <p:sp>
        <p:nvSpPr>
          <p:cNvPr id="7" name="Rectangle 3"/>
          <p:cNvSpPr>
            <a:spLocks noChangeArrowheads="1"/>
          </p:cNvSpPr>
          <p:nvPr/>
        </p:nvSpPr>
        <p:spPr bwMode="auto">
          <a:xfrm>
            <a:off x="2557463" y="2474648"/>
            <a:ext cx="138564" cy="284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GB" dirty="0"/>
          </a:p>
        </p:txBody>
      </p:sp>
      <p:sp>
        <p:nvSpPr>
          <p:cNvPr id="8" name="Rectangle 7"/>
          <p:cNvSpPr/>
          <p:nvPr/>
        </p:nvSpPr>
        <p:spPr>
          <a:xfrm>
            <a:off x="79514" y="99391"/>
            <a:ext cx="8965095" cy="4939748"/>
          </a:xfrm>
          <a:prstGeom prst="rect">
            <a:avLst/>
          </a:prstGeom>
          <a:no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dirty="0"/>
          </a:p>
        </p:txBody>
      </p:sp>
      <p:sp>
        <p:nvSpPr>
          <p:cNvPr id="11" name="Rectangle 10"/>
          <p:cNvSpPr/>
          <p:nvPr/>
        </p:nvSpPr>
        <p:spPr>
          <a:xfrm>
            <a:off x="1789611" y="1854408"/>
            <a:ext cx="5532120" cy="1044710"/>
          </a:xfrm>
          <a:prstGeom prst="rect">
            <a:avLst/>
          </a:prstGeom>
        </p:spPr>
        <p:txBody>
          <a:bodyPr wrap="square" lIns="68580" tIns="34290" rIns="68580" bIns="34290">
            <a:spAutoFit/>
          </a:bodyPr>
          <a:lstStyle/>
          <a:p>
            <a:pPr marR="104775" algn="ctr">
              <a:lnSpc>
                <a:spcPct val="115000"/>
              </a:lnSpc>
            </a:pPr>
            <a:endParaRPr lang="en-GB" sz="2400" b="1" dirty="0">
              <a:solidFill>
                <a:schemeClr val="accent5">
                  <a:lumMod val="50000"/>
                </a:schemeClr>
              </a:solidFill>
              <a:latin typeface="Times New Roman" panose="02020603050405020304" pitchFamily="18" charset="0"/>
              <a:cs typeface="Times New Roman" panose="02020603050405020304" pitchFamily="18" charset="0"/>
            </a:endParaRPr>
          </a:p>
          <a:p>
            <a:pPr marR="104775" algn="ctr">
              <a:lnSpc>
                <a:spcPct val="115000"/>
              </a:lnSpc>
            </a:pPr>
            <a:endParaRPr lang="en-GB" sz="2100" b="1" dirty="0">
              <a:solidFill>
                <a:schemeClr val="accent5">
                  <a:lumMod val="50000"/>
                </a:schemeClr>
              </a:solidFill>
              <a:latin typeface="Times New Roman" panose="02020603050405020304" pitchFamily="18" charset="0"/>
              <a:cs typeface="Times New Roman" panose="02020603050405020304" pitchFamily="18" charset="0"/>
            </a:endParaRPr>
          </a:p>
          <a:p>
            <a:pPr marR="104775" algn="ctr">
              <a:lnSpc>
                <a:spcPct val="115000"/>
              </a:lnSpc>
            </a:pPr>
            <a:endParaRPr lang="en-GB" sz="1100" b="1" dirty="0">
              <a:solidFill>
                <a:schemeClr val="accent5">
                  <a:lumMod val="50000"/>
                </a:schemeClr>
              </a:solidFill>
              <a:latin typeface="Times New Roman" panose="02020603050405020304" pitchFamily="18" charset="0"/>
              <a:ea typeface="MS Mincho" panose="02020609040205080304" pitchFamily="49" charset="-128"/>
              <a:cs typeface="Times New Roman" panose="02020603050405020304" pitchFamily="18" charset="0"/>
            </a:endParaRPr>
          </a:p>
        </p:txBody>
      </p:sp>
      <p:sp>
        <p:nvSpPr>
          <p:cNvPr id="12" name="Rectangle 11"/>
          <p:cNvSpPr/>
          <p:nvPr/>
        </p:nvSpPr>
        <p:spPr>
          <a:xfrm>
            <a:off x="1682902" y="3905231"/>
            <a:ext cx="5745537" cy="827150"/>
          </a:xfrm>
          <a:prstGeom prst="rect">
            <a:avLst/>
          </a:prstGeom>
        </p:spPr>
        <p:txBody>
          <a:bodyPr wrap="square" lIns="68580" tIns="34290" rIns="68580" bIns="34290">
            <a:spAutoFit/>
          </a:bodyPr>
          <a:lstStyle/>
          <a:p>
            <a:pPr marR="104775" algn="ctr">
              <a:lnSpc>
                <a:spcPct val="115000"/>
              </a:lnSpc>
            </a:pPr>
            <a:r>
              <a:rPr lang="en-GB" sz="2400" b="1" dirty="0">
                <a:solidFill>
                  <a:schemeClr val="accent5">
                    <a:lumMod val="75000"/>
                  </a:schemeClr>
                </a:solidFill>
                <a:cs typeface="Times New Roman" panose="02020603050405020304" pitchFamily="18" charset="0"/>
              </a:rPr>
              <a:t>Alexis Campbell QC</a:t>
            </a:r>
            <a:endParaRPr lang="en-GB" sz="1100" b="1" dirty="0">
              <a:solidFill>
                <a:schemeClr val="accent5">
                  <a:lumMod val="75000"/>
                </a:schemeClr>
              </a:solidFill>
              <a:cs typeface="Times New Roman" panose="02020603050405020304" pitchFamily="18" charset="0"/>
            </a:endParaRPr>
          </a:p>
          <a:p>
            <a:pPr marR="104775" algn="ctr">
              <a:lnSpc>
                <a:spcPct val="115000"/>
              </a:lnSpc>
            </a:pPr>
            <a:r>
              <a:rPr lang="en-GB" sz="2000" b="1" dirty="0">
                <a:solidFill>
                  <a:schemeClr val="accent5">
                    <a:lumMod val="75000"/>
                  </a:schemeClr>
                </a:solidFill>
                <a:cs typeface="Times New Roman" panose="02020603050405020304" pitchFamily="18" charset="0"/>
              </a:rPr>
              <a:t>May 2020</a:t>
            </a:r>
            <a:endParaRPr lang="en-GB" sz="1100" b="1" dirty="0">
              <a:solidFill>
                <a:schemeClr val="accent5">
                  <a:lumMod val="75000"/>
                </a:schemeClr>
              </a:solidFill>
              <a:ea typeface="MS Mincho" panose="02020609040205080304" pitchFamily="49" charset="-128"/>
              <a:cs typeface="Times New Roman" panose="02020603050405020304" pitchFamily="18" charset="0"/>
            </a:endParaRPr>
          </a:p>
        </p:txBody>
      </p:sp>
      <p:sp>
        <p:nvSpPr>
          <p:cNvPr id="2" name="Rectangle 1">
            <a:extLst>
              <a:ext uri="{FF2B5EF4-FFF2-40B4-BE49-F238E27FC236}">
                <a16:creationId xmlns:a16="http://schemas.microsoft.com/office/drawing/2014/main" id="{C1851C8D-1FBF-4E4E-878C-1E3F17252371}"/>
              </a:ext>
            </a:extLst>
          </p:cNvPr>
          <p:cNvSpPr>
            <a:spLocks noChangeArrowheads="1"/>
          </p:cNvSpPr>
          <p:nvPr/>
        </p:nvSpPr>
        <p:spPr bwMode="auto">
          <a:xfrm>
            <a:off x="0" y="43934"/>
            <a:ext cx="2551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Symbol" panose="05050102010706020507" pitchFamily="18" charset="2"/>
                <a:ea typeface="Times New Roman" panose="02020603050405020304" pitchFamily="18" charset="0"/>
              </a:rPr>
              <a:t>·</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5D2ABBD3-75E9-421C-A220-12C8FBD9F0BF}"/>
              </a:ext>
            </a:extLst>
          </p:cNvPr>
          <p:cNvSpPr/>
          <p:nvPr/>
        </p:nvSpPr>
        <p:spPr>
          <a:xfrm>
            <a:off x="300705" y="2218558"/>
            <a:ext cx="8542595" cy="1631216"/>
          </a:xfrm>
          <a:prstGeom prst="rect">
            <a:avLst/>
          </a:prstGeom>
        </p:spPr>
        <p:txBody>
          <a:bodyPr wrap="none">
            <a:spAutoFit/>
          </a:bodyPr>
          <a:lstStyle/>
          <a:p>
            <a:pPr algn="ctr"/>
            <a:r>
              <a:rPr lang="en-GB" altLang="en-US" sz="2800" b="1" dirty="0">
                <a:solidFill>
                  <a:schemeClr val="accent5">
                    <a:lumMod val="75000"/>
                  </a:schemeClr>
                </a:solidFill>
                <a:ea typeface="Times New Roman" panose="02020603050405020304" pitchFamily="18" charset="0"/>
                <a:cs typeface="Times New Roman" panose="02020603050405020304" pitchFamily="18" charset="0"/>
              </a:rPr>
              <a:t>Tactically using the new costs rules</a:t>
            </a:r>
          </a:p>
          <a:p>
            <a:pPr algn="ctr"/>
            <a:r>
              <a:rPr lang="en-GB" altLang="en-US" sz="2800" b="1" dirty="0">
                <a:solidFill>
                  <a:schemeClr val="accent5">
                    <a:lumMod val="75000"/>
                  </a:schemeClr>
                </a:solidFill>
                <a:ea typeface="Times New Roman" panose="02020603050405020304" pitchFamily="18" charset="0"/>
                <a:cs typeface="Times New Roman" panose="02020603050405020304" pitchFamily="18" charset="0"/>
              </a:rPr>
              <a:t>and</a:t>
            </a:r>
          </a:p>
          <a:p>
            <a:pPr algn="ctr"/>
            <a:r>
              <a:rPr lang="en-GB" altLang="en-US" sz="2800" b="1" dirty="0">
                <a:solidFill>
                  <a:schemeClr val="accent5">
                    <a:lumMod val="75000"/>
                  </a:schemeClr>
                </a:solidFill>
                <a:ea typeface="Times New Roman" panose="02020603050405020304" pitchFamily="18" charset="0"/>
                <a:cs typeface="Times New Roman" panose="02020603050405020304" pitchFamily="18" charset="0"/>
              </a:rPr>
              <a:t>Fairness and sharing- where are we with maintenance?</a:t>
            </a:r>
            <a:endParaRPr lang="en-GB" altLang="en-US" sz="1600" b="1" dirty="0">
              <a:solidFill>
                <a:schemeClr val="accent5">
                  <a:lumMod val="75000"/>
                </a:schemeClr>
              </a:solidFill>
              <a:ea typeface="Times New Roman" panose="02020603050405020304" pitchFamily="18" charset="0"/>
              <a:cs typeface="Times New Roman" panose="02020603050405020304" pitchFamily="18" charset="0"/>
            </a:endParaRPr>
          </a:p>
          <a:p>
            <a:pPr algn="ctr"/>
            <a:endParaRPr lang="en-GB"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054324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6473" y="633548"/>
            <a:ext cx="7810106" cy="1469572"/>
          </a:xfrm>
        </p:spPr>
        <p:txBody>
          <a:bodyPr>
            <a:noAutofit/>
          </a:bodyPr>
          <a:lstStyle/>
          <a:p>
            <a:pPr algn="ctr"/>
            <a:r>
              <a:rPr lang="en-GB" sz="3200" b="1" dirty="0">
                <a:solidFill>
                  <a:schemeClr val="accent5">
                    <a:lumMod val="75000"/>
                  </a:schemeClr>
                </a:solidFill>
                <a:latin typeface="+mn-lt"/>
                <a:cs typeface="Times New Roman" panose="02020603050405020304" pitchFamily="18" charset="0"/>
              </a:rPr>
              <a:t>WAGGOTT v WAGGOTT [2018] EWCA 727</a:t>
            </a:r>
            <a:br>
              <a:rPr lang="en-GB" sz="1200" b="1" dirty="0">
                <a:solidFill>
                  <a:srgbClr val="002060"/>
                </a:solidFill>
                <a:latin typeface="+mn-lt"/>
                <a:cs typeface="Times New Roman" panose="02020603050405020304" pitchFamily="18" charset="0"/>
              </a:rPr>
            </a:br>
            <a:endParaRPr lang="en-GB" sz="1200" dirty="0">
              <a:solidFill>
                <a:srgbClr val="002060"/>
              </a:solidFill>
              <a:latin typeface="+mn-lt"/>
              <a:cs typeface="Times New Roman" panose="02020603050405020304" pitchFamily="18" charset="0"/>
            </a:endParaRPr>
          </a:p>
        </p:txBody>
      </p:sp>
      <p:sp>
        <p:nvSpPr>
          <p:cNvPr id="3" name="Espace réservé du texte 2"/>
          <p:cNvSpPr>
            <a:spLocks noGrp="1"/>
          </p:cNvSpPr>
          <p:nvPr>
            <p:ph type="body" idx="1"/>
          </p:nvPr>
        </p:nvSpPr>
        <p:spPr>
          <a:xfrm>
            <a:off x="422582" y="2455816"/>
            <a:ext cx="3457855" cy="1913710"/>
          </a:xfrm>
        </p:spPr>
        <p:txBody>
          <a:bodyPr>
            <a:noAutofit/>
          </a:bodyPr>
          <a:lstStyle/>
          <a:p>
            <a:pPr marL="1260475" indent="-541338" algn="just">
              <a:lnSpc>
                <a:spcPct val="150000"/>
              </a:lnSpc>
              <a:buFont typeface="Wingdings" panose="05000000000000000000" pitchFamily="2" charset="2"/>
              <a:buChar char="v"/>
            </a:pPr>
            <a:r>
              <a:rPr lang="en-GB" sz="2000" dirty="0">
                <a:solidFill>
                  <a:schemeClr val="accent5">
                    <a:lumMod val="75000"/>
                  </a:schemeClr>
                </a:solidFill>
                <a:ea typeface="MS Mincho" panose="02020609040205080304" pitchFamily="49" charset="-128"/>
                <a:cs typeface="Times New Roman" panose="02020603050405020304" pitchFamily="18" charset="0"/>
              </a:rPr>
              <a:t>Long marriage	</a:t>
            </a:r>
          </a:p>
          <a:p>
            <a:pPr marL="1260475" indent="-541338" algn="just">
              <a:lnSpc>
                <a:spcPct val="150000"/>
              </a:lnSpc>
              <a:buFont typeface="Wingdings" panose="05000000000000000000" pitchFamily="2" charset="2"/>
              <a:buChar char="v"/>
            </a:pPr>
            <a:endParaRPr lang="en-GB" sz="2000" dirty="0">
              <a:solidFill>
                <a:schemeClr val="accent5">
                  <a:lumMod val="75000"/>
                </a:schemeClr>
              </a:solidFill>
              <a:ea typeface="MS Mincho" panose="02020609040205080304" pitchFamily="49" charset="-128"/>
              <a:cs typeface="Times New Roman" panose="02020603050405020304" pitchFamily="18" charset="0"/>
            </a:endParaRPr>
          </a:p>
          <a:p>
            <a:pPr marL="1260475" indent="-541338" algn="just">
              <a:lnSpc>
                <a:spcPct val="150000"/>
              </a:lnSpc>
              <a:buFont typeface="Wingdings" panose="05000000000000000000" pitchFamily="2" charset="2"/>
              <a:buChar char="v"/>
            </a:pPr>
            <a:r>
              <a:rPr lang="en-GB" sz="2000" dirty="0">
                <a:solidFill>
                  <a:schemeClr val="accent5">
                    <a:lumMod val="75000"/>
                  </a:schemeClr>
                </a:solidFill>
                <a:ea typeface="MS Mincho" panose="02020609040205080304" pitchFamily="49" charset="-128"/>
                <a:cs typeface="Times New Roman" panose="02020603050405020304" pitchFamily="18" charset="0"/>
              </a:rPr>
              <a:t>Net assets £16.4m</a:t>
            </a:r>
          </a:p>
          <a:p>
            <a:pPr indent="-135255" algn="just">
              <a:lnSpc>
                <a:spcPct val="150000"/>
              </a:lnSpc>
            </a:pPr>
            <a:endParaRPr lang="en-GB" sz="1400" dirty="0">
              <a:solidFill>
                <a:schemeClr val="tx1"/>
              </a:solidFill>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Rectangle 3"/>
          <p:cNvSpPr/>
          <p:nvPr/>
        </p:nvSpPr>
        <p:spPr>
          <a:xfrm>
            <a:off x="79514" y="99391"/>
            <a:ext cx="8965095" cy="4939748"/>
          </a:xfrm>
          <a:prstGeom prst="rect">
            <a:avLst/>
          </a:prstGeom>
          <a:no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dirty="0"/>
          </a:p>
        </p:txBody>
      </p:sp>
      <p:sp>
        <p:nvSpPr>
          <p:cNvPr id="6" name="TextBox 5">
            <a:extLst>
              <a:ext uri="{FF2B5EF4-FFF2-40B4-BE49-F238E27FC236}">
                <a16:creationId xmlns:a16="http://schemas.microsoft.com/office/drawing/2014/main" id="{865264F6-7E52-45E9-B188-1978064195A8}"/>
              </a:ext>
            </a:extLst>
          </p:cNvPr>
          <p:cNvSpPr txBox="1"/>
          <p:nvPr/>
        </p:nvSpPr>
        <p:spPr>
          <a:xfrm>
            <a:off x="5166846" y="2569265"/>
            <a:ext cx="3877763" cy="1692771"/>
          </a:xfrm>
          <a:prstGeom prst="rect">
            <a:avLst/>
          </a:prstGeom>
          <a:noFill/>
        </p:spPr>
        <p:txBody>
          <a:bodyPr wrap="square" rtlCol="0">
            <a:spAutoFit/>
          </a:bodyPr>
          <a:lstStyle/>
          <a:p>
            <a:pPr marL="342900" indent="-342900">
              <a:buFont typeface="Wingdings" panose="05000000000000000000" pitchFamily="2" charset="2"/>
              <a:buChar char="v"/>
            </a:pPr>
            <a:r>
              <a:rPr lang="en-GB" sz="2000" dirty="0">
                <a:solidFill>
                  <a:schemeClr val="accent5">
                    <a:lumMod val="75000"/>
                  </a:schemeClr>
                </a:solidFill>
                <a:ea typeface="MS Mincho" panose="02020609040205080304" pitchFamily="49" charset="-128"/>
                <a:cs typeface="Times New Roman" panose="02020603050405020304" pitchFamily="18" charset="0"/>
              </a:rPr>
              <a:t>Equal sharing</a:t>
            </a:r>
          </a:p>
          <a:p>
            <a:pPr marL="342900" indent="-342900">
              <a:lnSpc>
                <a:spcPct val="150000"/>
              </a:lnSpc>
              <a:buFont typeface="Wingdings" panose="05000000000000000000" pitchFamily="2" charset="2"/>
              <a:buChar char="v"/>
            </a:pPr>
            <a:endParaRPr lang="en-GB" sz="2000" dirty="0">
              <a:solidFill>
                <a:schemeClr val="accent5">
                  <a:lumMod val="75000"/>
                </a:schemeClr>
              </a:solidFill>
              <a:ea typeface="MS Mincho" panose="02020609040205080304" pitchFamily="49" charset="-128"/>
              <a:cs typeface="Times New Roman" panose="02020603050405020304" pitchFamily="18" charset="0"/>
            </a:endParaRPr>
          </a:p>
          <a:p>
            <a:pPr marL="342900" indent="-342900">
              <a:buFont typeface="Wingdings" panose="05000000000000000000" pitchFamily="2" charset="2"/>
              <a:buChar char="v"/>
            </a:pPr>
            <a:endParaRPr lang="en-GB" sz="2000" dirty="0">
              <a:solidFill>
                <a:schemeClr val="accent5">
                  <a:lumMod val="75000"/>
                </a:schemeClr>
              </a:solidFill>
              <a:ea typeface="MS Mincho" panose="02020609040205080304" pitchFamily="49" charset="-128"/>
              <a:cs typeface="Times New Roman" panose="02020603050405020304" pitchFamily="18" charset="0"/>
            </a:endParaRPr>
          </a:p>
          <a:p>
            <a:pPr marL="342900" indent="-342900">
              <a:buFont typeface="Wingdings" panose="05000000000000000000" pitchFamily="2" charset="2"/>
              <a:buChar char="v"/>
            </a:pPr>
            <a:r>
              <a:rPr lang="en-GB" sz="2000" dirty="0">
                <a:solidFill>
                  <a:schemeClr val="accent5">
                    <a:lumMod val="75000"/>
                  </a:schemeClr>
                </a:solidFill>
                <a:ea typeface="MS Mincho" panose="02020609040205080304" pitchFamily="49" charset="-128"/>
                <a:cs typeface="Times New Roman" panose="02020603050405020304" pitchFamily="18" charset="0"/>
              </a:rPr>
              <a:t>H’s net income £3-4m</a:t>
            </a:r>
          </a:p>
          <a:p>
            <a:endParaRPr lang="en-GB" dirty="0"/>
          </a:p>
        </p:txBody>
      </p:sp>
    </p:spTree>
    <p:extLst>
      <p:ext uri="{BB962C8B-B14F-4D97-AF65-F5344CB8AC3E}">
        <p14:creationId xmlns:p14="http://schemas.microsoft.com/office/powerpoint/2010/main" val="1704701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22582" y="476409"/>
            <a:ext cx="8042545" cy="4327603"/>
          </a:xfrm>
        </p:spPr>
        <p:txBody>
          <a:bodyPr>
            <a:noAutofit/>
          </a:bodyPr>
          <a:lstStyle/>
          <a:p>
            <a:pPr marL="1260475" indent="-541338" algn="just">
              <a:lnSpc>
                <a:spcPct val="150000"/>
              </a:lnSpc>
              <a:buFont typeface="Wingdings" panose="05000000000000000000" pitchFamily="2" charset="2"/>
              <a:buChar char="v"/>
            </a:pPr>
            <a:r>
              <a:rPr lang="en-GB" sz="1400" dirty="0">
                <a:solidFill>
                  <a:schemeClr val="accent5">
                    <a:lumMod val="75000"/>
                  </a:schemeClr>
                </a:solidFill>
                <a:ea typeface="MS Mincho" panose="02020609040205080304" pitchFamily="49" charset="-128"/>
                <a:cs typeface="Times New Roman" panose="02020603050405020304" pitchFamily="18" charset="0"/>
              </a:rPr>
              <a:t>Capital share						£9.76m</a:t>
            </a:r>
          </a:p>
          <a:p>
            <a:pPr marL="1260475" indent="-541338" algn="just">
              <a:lnSpc>
                <a:spcPct val="150000"/>
              </a:lnSpc>
              <a:buFont typeface="Wingdings" panose="05000000000000000000" pitchFamily="2" charset="2"/>
              <a:buChar char="v"/>
            </a:pPr>
            <a:r>
              <a:rPr lang="en-GB" sz="1400" dirty="0">
                <a:solidFill>
                  <a:schemeClr val="accent5">
                    <a:lumMod val="75000"/>
                  </a:schemeClr>
                </a:solidFill>
                <a:ea typeface="MS Mincho" panose="02020609040205080304" pitchFamily="49" charset="-128"/>
                <a:cs typeface="Times New Roman" panose="02020603050405020304" pitchFamily="18" charset="0"/>
              </a:rPr>
              <a:t>Free capital						£4.6m</a:t>
            </a:r>
          </a:p>
          <a:p>
            <a:pPr marL="1260475" indent="-541338" algn="just">
              <a:lnSpc>
                <a:spcPct val="150000"/>
              </a:lnSpc>
              <a:buFont typeface="Wingdings" panose="05000000000000000000" pitchFamily="2" charset="2"/>
              <a:buChar char="v"/>
            </a:pPr>
            <a:r>
              <a:rPr lang="en-GB" sz="1400" dirty="0">
                <a:solidFill>
                  <a:schemeClr val="accent5">
                    <a:lumMod val="75000"/>
                  </a:schemeClr>
                </a:solidFill>
                <a:ea typeface="MS Mincho" panose="02020609040205080304" pitchFamily="49" charset="-128"/>
                <a:cs typeface="Times New Roman" panose="02020603050405020304" pitchFamily="18" charset="0"/>
              </a:rPr>
              <a:t>W’s income needs						£175k pa</a:t>
            </a:r>
          </a:p>
          <a:p>
            <a:pPr marL="1260475" indent="-541338" algn="just">
              <a:lnSpc>
                <a:spcPct val="150000"/>
              </a:lnSpc>
              <a:buFont typeface="Wingdings" panose="05000000000000000000" pitchFamily="2" charset="2"/>
              <a:buChar char="v"/>
            </a:pPr>
            <a:r>
              <a:rPr lang="en-GB" sz="1400" dirty="0">
                <a:solidFill>
                  <a:schemeClr val="accent5">
                    <a:lumMod val="75000"/>
                  </a:schemeClr>
                </a:solidFill>
                <a:ea typeface="MS Mincho" panose="02020609040205080304" pitchFamily="49" charset="-128"/>
                <a:cs typeface="Times New Roman" panose="02020603050405020304" pitchFamily="18" charset="0"/>
              </a:rPr>
              <a:t>Free capital £4.6m x 2.25% (net investment return)		£100k pa</a:t>
            </a:r>
          </a:p>
          <a:p>
            <a:pPr marL="1260475" indent="-541338" algn="just">
              <a:lnSpc>
                <a:spcPct val="150000"/>
              </a:lnSpc>
              <a:buFont typeface="Wingdings" panose="05000000000000000000" pitchFamily="2" charset="2"/>
              <a:buChar char="v"/>
            </a:pPr>
            <a:r>
              <a:rPr lang="en-GB" sz="1400" dirty="0">
                <a:solidFill>
                  <a:schemeClr val="accent5">
                    <a:lumMod val="75000"/>
                  </a:schemeClr>
                </a:solidFill>
                <a:ea typeface="MS Mincho" panose="02020609040205080304" pitchFamily="49" charset="-128"/>
                <a:cs typeface="Times New Roman" panose="02020603050405020304" pitchFamily="18" charset="0"/>
              </a:rPr>
              <a:t>Income shortfall						£75k</a:t>
            </a:r>
          </a:p>
          <a:p>
            <a:pPr marL="1260475" indent="-541338" algn="just">
              <a:lnSpc>
                <a:spcPct val="150000"/>
              </a:lnSpc>
              <a:buFont typeface="Wingdings" panose="05000000000000000000" pitchFamily="2" charset="2"/>
              <a:buChar char="v"/>
            </a:pPr>
            <a:r>
              <a:rPr lang="en-GB" sz="1400" dirty="0">
                <a:solidFill>
                  <a:schemeClr val="accent5">
                    <a:lumMod val="75000"/>
                  </a:schemeClr>
                </a:solidFill>
                <a:ea typeface="MS Mincho" panose="02020609040205080304" pitchFamily="49" charset="-128"/>
                <a:cs typeface="Times New Roman" panose="02020603050405020304" pitchFamily="18" charset="0"/>
              </a:rPr>
              <a:t>Met by non-extendable term order H to pay W till 52		£75k x 5 years </a:t>
            </a:r>
          </a:p>
          <a:p>
            <a:pPr marL="1260475" indent="-541338" algn="just">
              <a:lnSpc>
                <a:spcPct val="150000"/>
              </a:lnSpc>
              <a:buFont typeface="Wingdings" panose="05000000000000000000" pitchFamily="2" charset="2"/>
              <a:buChar char="v"/>
            </a:pPr>
            <a:r>
              <a:rPr lang="en-GB" sz="1400">
                <a:solidFill>
                  <a:schemeClr val="accent5">
                    <a:lumMod val="75000"/>
                  </a:schemeClr>
                </a:solidFill>
                <a:ea typeface="MS Mincho" panose="02020609040205080304" pitchFamily="49" charset="-128"/>
                <a:cs typeface="Times New Roman" panose="02020603050405020304" pitchFamily="18" charset="0"/>
              </a:rPr>
              <a:t>W to pay for 8 </a:t>
            </a:r>
            <a:r>
              <a:rPr lang="en-GB" sz="1400" dirty="0">
                <a:solidFill>
                  <a:schemeClr val="accent5">
                    <a:lumMod val="75000"/>
                  </a:schemeClr>
                </a:solidFill>
                <a:ea typeface="MS Mincho" panose="02020609040205080304" pitchFamily="49" charset="-128"/>
                <a:cs typeface="Times New Roman" panose="02020603050405020304" pitchFamily="18" charset="0"/>
              </a:rPr>
              <a:t>years between 52 and retirement at 60</a:t>
            </a:r>
            <a:r>
              <a:rPr lang="en-GB" sz="1400">
                <a:solidFill>
                  <a:schemeClr val="accent5">
                    <a:lumMod val="75000"/>
                  </a:schemeClr>
                </a:solidFill>
                <a:ea typeface="MS Mincho" panose="02020609040205080304" pitchFamily="49" charset="-128"/>
                <a:cs typeface="Times New Roman" panose="02020603050405020304" pitchFamily="18" charset="0"/>
              </a:rPr>
              <a:t>	</a:t>
            </a:r>
            <a:r>
              <a:rPr lang="en-GB" sz="1400" dirty="0">
                <a:solidFill>
                  <a:schemeClr val="accent5">
                    <a:lumMod val="75000"/>
                  </a:schemeClr>
                </a:solidFill>
                <a:ea typeface="MS Mincho" panose="02020609040205080304" pitchFamily="49" charset="-128"/>
                <a:cs typeface="Times New Roman" panose="02020603050405020304" pitchFamily="18" charset="0"/>
              </a:rPr>
              <a:t>	8 x £75k = </a:t>
            </a:r>
            <a:r>
              <a:rPr lang="en-GB" sz="1400" b="1" dirty="0">
                <a:solidFill>
                  <a:schemeClr val="accent5">
                    <a:lumMod val="75000"/>
                  </a:schemeClr>
                </a:solidFill>
                <a:ea typeface="MS Mincho" panose="02020609040205080304" pitchFamily="49" charset="-128"/>
                <a:cs typeface="Times New Roman" panose="02020603050405020304" pitchFamily="18" charset="0"/>
              </a:rPr>
              <a:t>£600k</a:t>
            </a:r>
          </a:p>
          <a:p>
            <a:pPr marL="1260475" indent="-541338" algn="just">
              <a:lnSpc>
                <a:spcPct val="150000"/>
              </a:lnSpc>
              <a:buFont typeface="Wingdings" panose="05000000000000000000" pitchFamily="2" charset="2"/>
              <a:buChar char="v"/>
            </a:pPr>
            <a:r>
              <a:rPr lang="en-GB" sz="1400" dirty="0">
                <a:solidFill>
                  <a:schemeClr val="accent5">
                    <a:lumMod val="75000"/>
                  </a:schemeClr>
                </a:solidFill>
                <a:ea typeface="MS Mincho" panose="02020609040205080304" pitchFamily="49" charset="-128"/>
                <a:cs typeface="Times New Roman" panose="02020603050405020304" pitchFamily="18" charset="0"/>
              </a:rPr>
              <a:t>Pension at 60 produces net income				£50k pa</a:t>
            </a:r>
          </a:p>
          <a:p>
            <a:pPr marL="1260475" indent="-541338" algn="just">
              <a:lnSpc>
                <a:spcPct val="150000"/>
              </a:lnSpc>
              <a:buFont typeface="Wingdings" panose="05000000000000000000" pitchFamily="2" charset="2"/>
              <a:buChar char="v"/>
            </a:pPr>
            <a:r>
              <a:rPr lang="en-GB" sz="1400" dirty="0">
                <a:solidFill>
                  <a:schemeClr val="accent5">
                    <a:lumMod val="75000"/>
                  </a:schemeClr>
                </a:solidFill>
                <a:ea typeface="MS Mincho" panose="02020609040205080304" pitchFamily="49" charset="-128"/>
                <a:cs typeface="Times New Roman" panose="02020603050405020304" pitchFamily="18" charset="0"/>
              </a:rPr>
              <a:t>Shortfall from pension age on Duxbury				£25k = </a:t>
            </a:r>
            <a:r>
              <a:rPr lang="en-GB" sz="1400" b="1" dirty="0">
                <a:solidFill>
                  <a:schemeClr val="accent5">
                    <a:lumMod val="75000"/>
                  </a:schemeClr>
                </a:solidFill>
                <a:ea typeface="MS Mincho" panose="02020609040205080304" pitchFamily="49" charset="-128"/>
                <a:cs typeface="Times New Roman" panose="02020603050405020304" pitchFamily="18" charset="0"/>
              </a:rPr>
              <a:t>£360k</a:t>
            </a:r>
          </a:p>
          <a:p>
            <a:pPr marL="1260475" indent="-541338" algn="just">
              <a:lnSpc>
                <a:spcPct val="150000"/>
              </a:lnSpc>
              <a:buFont typeface="Wingdings" panose="05000000000000000000" pitchFamily="2" charset="2"/>
              <a:buChar char="v"/>
            </a:pPr>
            <a:r>
              <a:rPr lang="en-GB" sz="1400" dirty="0">
                <a:solidFill>
                  <a:schemeClr val="accent5">
                    <a:lumMod val="75000"/>
                  </a:schemeClr>
                </a:solidFill>
                <a:ea typeface="MS Mincho" panose="02020609040205080304" pitchFamily="49" charset="-128"/>
                <a:cs typeface="Times New Roman" panose="02020603050405020304" pitchFamily="18" charset="0"/>
              </a:rPr>
              <a:t>% W’s capital used to meet income needs (£960k/£9.76m)		</a:t>
            </a:r>
            <a:r>
              <a:rPr lang="en-GB" sz="1400" b="1" dirty="0">
                <a:solidFill>
                  <a:schemeClr val="accent5">
                    <a:lumMod val="75000"/>
                  </a:schemeClr>
                </a:solidFill>
                <a:ea typeface="MS Mincho" panose="02020609040205080304" pitchFamily="49" charset="-128"/>
                <a:cs typeface="Times New Roman" panose="02020603050405020304" pitchFamily="18" charset="0"/>
              </a:rPr>
              <a:t>c.10%</a:t>
            </a:r>
          </a:p>
          <a:p>
            <a:pPr marL="698500">
              <a:lnSpc>
                <a:spcPct val="150000"/>
              </a:lnSpc>
            </a:pPr>
            <a:endParaRPr lang="en-GB" sz="1600" dirty="0">
              <a:solidFill>
                <a:schemeClr val="tx1"/>
              </a:solidFill>
              <a:latin typeface="Times New Roman" panose="02020603050405020304" pitchFamily="18" charset="0"/>
              <a:ea typeface="MS Mincho" panose="02020609040205080304" pitchFamily="49" charset="-128"/>
              <a:cs typeface="Times New Roman" panose="02020603050405020304" pitchFamily="18" charset="0"/>
            </a:endParaRPr>
          </a:p>
          <a:p>
            <a:pPr marL="698500" algn="just">
              <a:lnSpc>
                <a:spcPct val="150000"/>
              </a:lnSpc>
            </a:pPr>
            <a:endParaRPr lang="en-GB" sz="1600" i="1" dirty="0">
              <a:solidFill>
                <a:schemeClr val="tx1"/>
              </a:solidFill>
              <a:latin typeface="Times New Roman" panose="02020603050405020304" pitchFamily="18" charset="0"/>
              <a:ea typeface="MS Mincho" panose="02020609040205080304" pitchFamily="49" charset="-128"/>
              <a:cs typeface="Times New Roman" panose="02020603050405020304" pitchFamily="18" charset="0"/>
            </a:endParaRPr>
          </a:p>
          <a:p>
            <a:pPr marL="1260475" indent="-561975" algn="just">
              <a:lnSpc>
                <a:spcPct val="150000"/>
              </a:lnSpc>
              <a:buFont typeface="Wingdings" panose="05000000000000000000" pitchFamily="2" charset="2"/>
              <a:buChar char="v"/>
            </a:pPr>
            <a:endParaRPr lang="en-GB" sz="1600" dirty="0">
              <a:solidFill>
                <a:schemeClr val="tx1"/>
              </a:solidFill>
              <a:latin typeface="Times New Roman" panose="02020603050405020304" pitchFamily="18" charset="0"/>
              <a:ea typeface="MS Mincho" panose="02020609040205080304" pitchFamily="49" charset="-128"/>
              <a:cs typeface="Times New Roman" panose="02020603050405020304" pitchFamily="18" charset="0"/>
            </a:endParaRPr>
          </a:p>
          <a:p>
            <a:pPr marL="1260475" indent="-561975" algn="just">
              <a:lnSpc>
                <a:spcPct val="150000"/>
              </a:lnSpc>
              <a:buFont typeface="Wingdings" panose="05000000000000000000" pitchFamily="2" charset="2"/>
              <a:buChar char="v"/>
            </a:pPr>
            <a:endParaRPr lang="en-GB" sz="1600" dirty="0">
              <a:solidFill>
                <a:schemeClr val="tx1"/>
              </a:solidFill>
              <a:latin typeface="Times New Roman" panose="02020603050405020304" pitchFamily="18" charset="0"/>
              <a:ea typeface="MS Mincho" panose="02020609040205080304" pitchFamily="49" charset="-128"/>
              <a:cs typeface="Times New Roman" panose="02020603050405020304" pitchFamily="18" charset="0"/>
            </a:endParaRPr>
          </a:p>
          <a:p>
            <a:pPr marL="1260475" indent="-561975" algn="just">
              <a:lnSpc>
                <a:spcPct val="150000"/>
              </a:lnSpc>
              <a:buFont typeface="Wingdings" panose="05000000000000000000" pitchFamily="2" charset="2"/>
              <a:buChar char="v"/>
            </a:pPr>
            <a:endParaRPr lang="en-GB" dirty="0">
              <a:solidFill>
                <a:schemeClr val="tx1"/>
              </a:solidFill>
              <a:latin typeface="Times New Roman" panose="02020603050405020304" pitchFamily="18" charset="0"/>
              <a:ea typeface="MS Mincho" panose="02020609040205080304" pitchFamily="49" charset="-128"/>
              <a:cs typeface="Times New Roman" panose="02020603050405020304" pitchFamily="18" charset="0"/>
            </a:endParaRPr>
          </a:p>
          <a:p>
            <a:pPr indent="-135255" algn="just">
              <a:lnSpc>
                <a:spcPct val="150000"/>
              </a:lnSpc>
            </a:pPr>
            <a:endParaRPr lang="en-GB" sz="1400" dirty="0">
              <a:solidFill>
                <a:schemeClr val="tx1"/>
              </a:solidFill>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Rectangle 3"/>
          <p:cNvSpPr/>
          <p:nvPr/>
        </p:nvSpPr>
        <p:spPr>
          <a:xfrm>
            <a:off x="79514" y="99391"/>
            <a:ext cx="8965095" cy="4939748"/>
          </a:xfrm>
          <a:prstGeom prst="rect">
            <a:avLst/>
          </a:prstGeom>
          <a:no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dirty="0"/>
          </a:p>
        </p:txBody>
      </p:sp>
    </p:spTree>
    <p:extLst>
      <p:ext uri="{BB962C8B-B14F-4D97-AF65-F5344CB8AC3E}">
        <p14:creationId xmlns:p14="http://schemas.microsoft.com/office/powerpoint/2010/main" val="3651539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6473" y="633548"/>
            <a:ext cx="7810106" cy="1469572"/>
          </a:xfrm>
        </p:spPr>
        <p:txBody>
          <a:bodyPr>
            <a:noAutofit/>
          </a:bodyPr>
          <a:lstStyle/>
          <a:p>
            <a:pPr algn="ctr"/>
            <a:r>
              <a:rPr lang="en-GB" sz="3200" b="1" dirty="0">
                <a:solidFill>
                  <a:schemeClr val="accent5">
                    <a:lumMod val="75000"/>
                  </a:schemeClr>
                </a:solidFill>
                <a:latin typeface="+mn-lt"/>
                <a:cs typeface="Times New Roman" panose="02020603050405020304" pitchFamily="18" charset="0"/>
              </a:rPr>
              <a:t>C v C [2018] EWHC 3186 (Roberts J)</a:t>
            </a:r>
            <a:br>
              <a:rPr lang="en-GB" sz="1200" b="1" dirty="0">
                <a:solidFill>
                  <a:srgbClr val="002060"/>
                </a:solidFill>
                <a:latin typeface="+mn-lt"/>
                <a:cs typeface="Times New Roman" panose="02020603050405020304" pitchFamily="18" charset="0"/>
              </a:rPr>
            </a:br>
            <a:endParaRPr lang="en-GB" sz="1200" dirty="0">
              <a:solidFill>
                <a:srgbClr val="002060"/>
              </a:solidFill>
              <a:latin typeface="+mn-lt"/>
              <a:cs typeface="Times New Roman" panose="02020603050405020304" pitchFamily="18" charset="0"/>
            </a:endParaRPr>
          </a:p>
        </p:txBody>
      </p:sp>
      <p:sp>
        <p:nvSpPr>
          <p:cNvPr id="3" name="Espace réservé du texte 2"/>
          <p:cNvSpPr>
            <a:spLocks noGrp="1"/>
          </p:cNvSpPr>
          <p:nvPr>
            <p:ph type="body" idx="1"/>
          </p:nvPr>
        </p:nvSpPr>
        <p:spPr>
          <a:xfrm>
            <a:off x="422582" y="2455816"/>
            <a:ext cx="3457855" cy="1913710"/>
          </a:xfrm>
        </p:spPr>
        <p:txBody>
          <a:bodyPr>
            <a:noAutofit/>
          </a:bodyPr>
          <a:lstStyle/>
          <a:p>
            <a:pPr marL="1260475" indent="-541338" algn="just">
              <a:lnSpc>
                <a:spcPct val="150000"/>
              </a:lnSpc>
              <a:buFont typeface="Wingdings" panose="05000000000000000000" pitchFamily="2" charset="2"/>
              <a:buChar char="v"/>
            </a:pPr>
            <a:r>
              <a:rPr lang="en-GB" sz="2000" dirty="0">
                <a:solidFill>
                  <a:schemeClr val="accent5">
                    <a:lumMod val="75000"/>
                  </a:schemeClr>
                </a:solidFill>
                <a:ea typeface="MS Mincho" panose="02020609040205080304" pitchFamily="49" charset="-128"/>
                <a:cs typeface="Times New Roman" panose="02020603050405020304" pitchFamily="18" charset="0"/>
              </a:rPr>
              <a:t>10 year marriage	</a:t>
            </a:r>
          </a:p>
          <a:p>
            <a:pPr marL="1260475" indent="-541338" algn="just">
              <a:lnSpc>
                <a:spcPct val="150000"/>
              </a:lnSpc>
              <a:buFont typeface="Wingdings" panose="05000000000000000000" pitchFamily="2" charset="2"/>
              <a:buChar char="v"/>
            </a:pPr>
            <a:r>
              <a:rPr lang="en-GB" sz="2000" dirty="0">
                <a:solidFill>
                  <a:schemeClr val="accent5">
                    <a:lumMod val="75000"/>
                  </a:schemeClr>
                </a:solidFill>
                <a:ea typeface="MS Mincho" panose="02020609040205080304" pitchFamily="49" charset="-128"/>
                <a:cs typeface="Times New Roman" panose="02020603050405020304" pitchFamily="18" charset="0"/>
              </a:rPr>
              <a:t>Net assets £27m</a:t>
            </a:r>
          </a:p>
          <a:p>
            <a:pPr indent="-135255" algn="just">
              <a:lnSpc>
                <a:spcPct val="150000"/>
              </a:lnSpc>
            </a:pPr>
            <a:endParaRPr lang="en-GB" sz="1400" dirty="0">
              <a:solidFill>
                <a:schemeClr val="tx1"/>
              </a:solidFill>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Rectangle 3"/>
          <p:cNvSpPr/>
          <p:nvPr/>
        </p:nvSpPr>
        <p:spPr>
          <a:xfrm>
            <a:off x="79514" y="99391"/>
            <a:ext cx="8965095" cy="4939748"/>
          </a:xfrm>
          <a:prstGeom prst="rect">
            <a:avLst/>
          </a:prstGeom>
          <a:no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dirty="0"/>
          </a:p>
        </p:txBody>
      </p:sp>
      <p:sp>
        <p:nvSpPr>
          <p:cNvPr id="6" name="TextBox 5">
            <a:extLst>
              <a:ext uri="{FF2B5EF4-FFF2-40B4-BE49-F238E27FC236}">
                <a16:creationId xmlns:a16="http://schemas.microsoft.com/office/drawing/2014/main" id="{865264F6-7E52-45E9-B188-1978064195A8}"/>
              </a:ext>
            </a:extLst>
          </p:cNvPr>
          <p:cNvSpPr txBox="1"/>
          <p:nvPr/>
        </p:nvSpPr>
        <p:spPr>
          <a:xfrm>
            <a:off x="5186723" y="2571751"/>
            <a:ext cx="3877763" cy="1692771"/>
          </a:xfrm>
          <a:prstGeom prst="rect">
            <a:avLst/>
          </a:prstGeom>
          <a:noFill/>
        </p:spPr>
        <p:txBody>
          <a:bodyPr wrap="square" rtlCol="0">
            <a:spAutoFit/>
          </a:bodyPr>
          <a:lstStyle/>
          <a:p>
            <a:pPr marL="342900" indent="-342900">
              <a:buFont typeface="Wingdings" panose="05000000000000000000" pitchFamily="2" charset="2"/>
              <a:buChar char="v"/>
            </a:pPr>
            <a:r>
              <a:rPr lang="en-GB" sz="2000" dirty="0">
                <a:solidFill>
                  <a:schemeClr val="accent5">
                    <a:lumMod val="75000"/>
                  </a:schemeClr>
                </a:solidFill>
                <a:ea typeface="MS Mincho" panose="02020609040205080304" pitchFamily="49" charset="-128"/>
                <a:cs typeface="Times New Roman" panose="02020603050405020304" pitchFamily="18" charset="0"/>
              </a:rPr>
              <a:t>Equal sharing</a:t>
            </a:r>
          </a:p>
          <a:p>
            <a:pPr marL="342900" indent="-342900">
              <a:lnSpc>
                <a:spcPct val="150000"/>
              </a:lnSpc>
              <a:buFont typeface="Wingdings" panose="05000000000000000000" pitchFamily="2" charset="2"/>
              <a:buChar char="v"/>
            </a:pPr>
            <a:endParaRPr lang="en-GB" sz="2000" dirty="0">
              <a:solidFill>
                <a:schemeClr val="accent5">
                  <a:lumMod val="75000"/>
                </a:schemeClr>
              </a:solidFill>
              <a:ea typeface="MS Mincho" panose="02020609040205080304" pitchFamily="49" charset="-128"/>
              <a:cs typeface="Times New Roman" panose="02020603050405020304" pitchFamily="18" charset="0"/>
            </a:endParaRPr>
          </a:p>
          <a:p>
            <a:pPr marL="342900" indent="-342900">
              <a:buFont typeface="Wingdings" panose="05000000000000000000" pitchFamily="2" charset="2"/>
              <a:buChar char="v"/>
            </a:pPr>
            <a:endParaRPr lang="en-GB" sz="2000" dirty="0">
              <a:solidFill>
                <a:schemeClr val="accent5">
                  <a:lumMod val="75000"/>
                </a:schemeClr>
              </a:solidFill>
              <a:ea typeface="MS Mincho" panose="02020609040205080304" pitchFamily="49" charset="-128"/>
              <a:cs typeface="Times New Roman" panose="02020603050405020304" pitchFamily="18" charset="0"/>
            </a:endParaRPr>
          </a:p>
          <a:p>
            <a:pPr marL="342900" indent="-342900">
              <a:buFont typeface="Wingdings" panose="05000000000000000000" pitchFamily="2" charset="2"/>
              <a:buChar char="v"/>
            </a:pPr>
            <a:r>
              <a:rPr lang="en-GB" sz="2000" dirty="0">
                <a:solidFill>
                  <a:schemeClr val="accent5">
                    <a:lumMod val="75000"/>
                  </a:schemeClr>
                </a:solidFill>
                <a:ea typeface="MS Mincho" panose="02020609040205080304" pitchFamily="49" charset="-128"/>
                <a:cs typeface="Times New Roman" panose="02020603050405020304" pitchFamily="18" charset="0"/>
              </a:rPr>
              <a:t>H’s net income £3-4m</a:t>
            </a:r>
          </a:p>
          <a:p>
            <a:endParaRPr lang="en-GB" dirty="0"/>
          </a:p>
        </p:txBody>
      </p:sp>
    </p:spTree>
    <p:extLst>
      <p:ext uri="{BB962C8B-B14F-4D97-AF65-F5344CB8AC3E}">
        <p14:creationId xmlns:p14="http://schemas.microsoft.com/office/powerpoint/2010/main" val="1683375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46987" y="391886"/>
            <a:ext cx="3657601" cy="447869"/>
          </a:xfrm>
        </p:spPr>
        <p:txBody>
          <a:bodyPr>
            <a:normAutofit/>
          </a:bodyPr>
          <a:lstStyle/>
          <a:p>
            <a:pPr algn="ctr"/>
            <a:r>
              <a:rPr lang="en-GB" sz="2700" b="1" dirty="0">
                <a:solidFill>
                  <a:schemeClr val="accent5">
                    <a:lumMod val="75000"/>
                  </a:schemeClr>
                </a:solidFill>
                <a:latin typeface="Times New Roman" panose="02020603050405020304" pitchFamily="18" charset="0"/>
                <a:cs typeface="Times New Roman" panose="02020603050405020304" pitchFamily="18" charset="0"/>
              </a:rPr>
              <a:t>C v C - Order</a:t>
            </a:r>
            <a:endParaRPr lang="en-GB" sz="5000"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3" name="Espace réservé du texte 2"/>
          <p:cNvSpPr>
            <a:spLocks noGrp="1"/>
          </p:cNvSpPr>
          <p:nvPr>
            <p:ph type="body" idx="1"/>
          </p:nvPr>
        </p:nvSpPr>
        <p:spPr>
          <a:xfrm>
            <a:off x="422582" y="901959"/>
            <a:ext cx="8347345" cy="3902053"/>
          </a:xfrm>
        </p:spPr>
        <p:txBody>
          <a:bodyPr>
            <a:noAutofit/>
          </a:bodyPr>
          <a:lstStyle/>
          <a:p>
            <a:pPr marL="1260475" indent="-561975" algn="just">
              <a:lnSpc>
                <a:spcPct val="150000"/>
              </a:lnSpc>
              <a:buFont typeface="Wingdings" panose="05000000000000000000" pitchFamily="2" charset="2"/>
              <a:buChar char="v"/>
            </a:pPr>
            <a:r>
              <a:rPr lang="en-GB" sz="1600" dirty="0">
                <a:solidFill>
                  <a:schemeClr val="accent5">
                    <a:lumMod val="75000"/>
                  </a:schemeClr>
                </a:solidFill>
                <a:ea typeface="MS Mincho" panose="02020609040205080304" pitchFamily="49" charset="-128"/>
                <a:cs typeface="Times New Roman" panose="02020603050405020304" pitchFamily="18" charset="0"/>
              </a:rPr>
              <a:t>Capital share						£10.2m</a:t>
            </a:r>
          </a:p>
          <a:p>
            <a:pPr marL="1260475" indent="-561975" algn="just">
              <a:lnSpc>
                <a:spcPct val="150000"/>
              </a:lnSpc>
              <a:buFont typeface="Wingdings" panose="05000000000000000000" pitchFamily="2" charset="2"/>
              <a:buChar char="v"/>
            </a:pPr>
            <a:r>
              <a:rPr lang="en-GB" sz="1600" dirty="0">
                <a:solidFill>
                  <a:schemeClr val="accent5">
                    <a:lumMod val="75000"/>
                  </a:schemeClr>
                </a:solidFill>
                <a:ea typeface="MS Mincho" panose="02020609040205080304" pitchFamily="49" charset="-128"/>
                <a:cs typeface="Times New Roman" panose="02020603050405020304" pitchFamily="18" charset="0"/>
              </a:rPr>
              <a:t>Free capital now 						£5m </a:t>
            </a:r>
          </a:p>
          <a:p>
            <a:pPr marL="1260475" indent="-561975" algn="just">
              <a:lnSpc>
                <a:spcPct val="150000"/>
              </a:lnSpc>
              <a:buFont typeface="Wingdings" panose="05000000000000000000" pitchFamily="2" charset="2"/>
              <a:buChar char="v"/>
            </a:pPr>
            <a:r>
              <a:rPr lang="en-GB" sz="1600" dirty="0">
                <a:solidFill>
                  <a:schemeClr val="accent5">
                    <a:lumMod val="75000"/>
                  </a:schemeClr>
                </a:solidFill>
                <a:ea typeface="MS Mincho" panose="02020609040205080304" pitchFamily="49" charset="-128"/>
                <a:cs typeface="Times New Roman" panose="02020603050405020304" pitchFamily="18" charset="0"/>
              </a:rPr>
              <a:t>Later free capital (after downsizing)			£6.5m </a:t>
            </a:r>
          </a:p>
          <a:p>
            <a:pPr marL="1260475" indent="-561975" algn="just">
              <a:lnSpc>
                <a:spcPct val="150000"/>
              </a:lnSpc>
              <a:buFont typeface="Wingdings" panose="05000000000000000000" pitchFamily="2" charset="2"/>
              <a:buChar char="v"/>
            </a:pPr>
            <a:r>
              <a:rPr lang="en-GB" sz="1600" dirty="0">
                <a:solidFill>
                  <a:schemeClr val="accent5">
                    <a:lumMod val="75000"/>
                  </a:schemeClr>
                </a:solidFill>
                <a:ea typeface="MS Mincho" panose="02020609040205080304" pitchFamily="49" charset="-128"/>
                <a:cs typeface="Times New Roman" panose="02020603050405020304" pitchFamily="18" charset="0"/>
              </a:rPr>
              <a:t>Income needs 						£157k</a:t>
            </a:r>
          </a:p>
          <a:p>
            <a:pPr marL="1260475" indent="-561975" algn="just">
              <a:lnSpc>
                <a:spcPct val="150000"/>
              </a:lnSpc>
              <a:buFont typeface="Wingdings" panose="05000000000000000000" pitchFamily="2" charset="2"/>
              <a:buChar char="v"/>
            </a:pPr>
            <a:r>
              <a:rPr lang="en-GB" sz="1600" dirty="0">
                <a:solidFill>
                  <a:schemeClr val="accent5">
                    <a:lumMod val="75000"/>
                  </a:schemeClr>
                </a:solidFill>
                <a:ea typeface="MS Mincho" panose="02020609040205080304" pitchFamily="49" charset="-128"/>
                <a:cs typeface="Times New Roman" panose="02020603050405020304" pitchFamily="18" charset="0"/>
              </a:rPr>
              <a:t>Income from free capital 					£112.5k </a:t>
            </a:r>
          </a:p>
          <a:p>
            <a:pPr marL="1260475" indent="-561975" algn="just">
              <a:lnSpc>
                <a:spcPct val="150000"/>
              </a:lnSpc>
              <a:buFont typeface="Wingdings" panose="05000000000000000000" pitchFamily="2" charset="2"/>
              <a:buChar char="v"/>
            </a:pPr>
            <a:r>
              <a:rPr lang="en-GB" sz="1600" dirty="0">
                <a:solidFill>
                  <a:schemeClr val="accent5">
                    <a:lumMod val="75000"/>
                  </a:schemeClr>
                </a:solidFill>
                <a:ea typeface="MS Mincho" panose="02020609040205080304" pitchFamily="49" charset="-128"/>
                <a:cs typeface="Times New Roman" panose="02020603050405020304" pitchFamily="18" charset="0"/>
              </a:rPr>
              <a:t>Income shortfall to pension (£44.5k x 15)			£668k</a:t>
            </a:r>
          </a:p>
          <a:p>
            <a:pPr marL="1260475" indent="-561975" algn="just">
              <a:lnSpc>
                <a:spcPct val="150000"/>
              </a:lnSpc>
              <a:buFont typeface="Wingdings" panose="05000000000000000000" pitchFamily="2" charset="2"/>
              <a:buChar char="v"/>
            </a:pPr>
            <a:r>
              <a:rPr lang="en-GB" sz="1600" dirty="0">
                <a:solidFill>
                  <a:schemeClr val="accent5">
                    <a:lumMod val="75000"/>
                  </a:schemeClr>
                </a:solidFill>
                <a:ea typeface="MS Mincho" panose="02020609040205080304" pitchFamily="49" charset="-128"/>
                <a:cs typeface="Times New Roman" panose="02020603050405020304" pitchFamily="18" charset="0"/>
              </a:rPr>
              <a:t>Income shortfall after pension draw (£10.75k x life)		£81k</a:t>
            </a:r>
          </a:p>
          <a:p>
            <a:pPr marL="1260475" indent="-561975" algn="just">
              <a:lnSpc>
                <a:spcPct val="150000"/>
              </a:lnSpc>
              <a:buFont typeface="Wingdings" panose="05000000000000000000" pitchFamily="2" charset="2"/>
              <a:buChar char="v"/>
            </a:pPr>
            <a:r>
              <a:rPr lang="en-GB" sz="1600" dirty="0">
                <a:solidFill>
                  <a:schemeClr val="accent5">
                    <a:lumMod val="75000"/>
                  </a:schemeClr>
                </a:solidFill>
                <a:ea typeface="MS Mincho" panose="02020609040205080304" pitchFamily="49" charset="-128"/>
                <a:cs typeface="Times New Roman" panose="02020603050405020304" pitchFamily="18" charset="0"/>
              </a:rPr>
              <a:t>% W capital used to meet needs (£668k+£81k/£10.2m)	7%</a:t>
            </a:r>
          </a:p>
        </p:txBody>
      </p:sp>
      <p:sp>
        <p:nvSpPr>
          <p:cNvPr id="4" name="Rectangle 3"/>
          <p:cNvSpPr/>
          <p:nvPr/>
        </p:nvSpPr>
        <p:spPr>
          <a:xfrm>
            <a:off x="79514" y="99391"/>
            <a:ext cx="8965095" cy="4939748"/>
          </a:xfrm>
          <a:prstGeom prst="rect">
            <a:avLst/>
          </a:prstGeom>
          <a:no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dirty="0"/>
          </a:p>
        </p:txBody>
      </p:sp>
    </p:spTree>
    <p:extLst>
      <p:ext uri="{BB962C8B-B14F-4D97-AF65-F5344CB8AC3E}">
        <p14:creationId xmlns:p14="http://schemas.microsoft.com/office/powerpoint/2010/main" val="671295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9879" y="827314"/>
            <a:ext cx="7886700" cy="1070642"/>
          </a:xfrm>
        </p:spPr>
        <p:txBody>
          <a:bodyPr>
            <a:normAutofit/>
          </a:bodyPr>
          <a:lstStyle/>
          <a:p>
            <a:pPr algn="ctr"/>
            <a:r>
              <a:rPr lang="en-GB" sz="3600" b="1" dirty="0" err="1">
                <a:solidFill>
                  <a:schemeClr val="accent5">
                    <a:lumMod val="75000"/>
                  </a:schemeClr>
                </a:solidFill>
                <a:latin typeface="+mn-lt"/>
                <a:cs typeface="Times New Roman" panose="02020603050405020304" pitchFamily="18" charset="0"/>
              </a:rPr>
              <a:t>O’Dwyer</a:t>
            </a:r>
            <a:r>
              <a:rPr lang="en-GB" sz="3600" b="1" dirty="0">
                <a:solidFill>
                  <a:schemeClr val="accent5">
                    <a:lumMod val="75000"/>
                  </a:schemeClr>
                </a:solidFill>
                <a:latin typeface="+mn-lt"/>
                <a:cs typeface="Times New Roman" panose="02020603050405020304" pitchFamily="18" charset="0"/>
              </a:rPr>
              <a:t> v </a:t>
            </a:r>
            <a:r>
              <a:rPr lang="en-GB" sz="3600" b="1" dirty="0" err="1">
                <a:solidFill>
                  <a:schemeClr val="accent5">
                    <a:lumMod val="75000"/>
                  </a:schemeClr>
                </a:solidFill>
                <a:latin typeface="+mn-lt"/>
                <a:cs typeface="Times New Roman" panose="02020603050405020304" pitchFamily="18" charset="0"/>
              </a:rPr>
              <a:t>O’Dwyer</a:t>
            </a:r>
            <a:r>
              <a:rPr lang="en-GB" sz="3600" b="1" dirty="0">
                <a:solidFill>
                  <a:schemeClr val="accent5">
                    <a:lumMod val="75000"/>
                  </a:schemeClr>
                </a:solidFill>
                <a:latin typeface="+mn-lt"/>
                <a:cs typeface="Times New Roman" panose="02020603050405020304" pitchFamily="18" charset="0"/>
              </a:rPr>
              <a:t>  [2019] EWHC 1838</a:t>
            </a:r>
            <a:br>
              <a:rPr lang="en-GB" sz="3600" b="1" dirty="0">
                <a:solidFill>
                  <a:schemeClr val="accent5">
                    <a:lumMod val="75000"/>
                  </a:schemeClr>
                </a:solidFill>
                <a:latin typeface="+mn-lt"/>
                <a:cs typeface="Times New Roman" panose="02020603050405020304" pitchFamily="18" charset="0"/>
              </a:rPr>
            </a:br>
            <a:r>
              <a:rPr lang="en-GB" sz="3100" b="1" dirty="0">
                <a:solidFill>
                  <a:schemeClr val="accent5">
                    <a:lumMod val="75000"/>
                  </a:schemeClr>
                </a:solidFill>
                <a:cs typeface="Times New Roman" panose="02020603050405020304" pitchFamily="18" charset="0"/>
              </a:rPr>
              <a:t>(Francis J)</a:t>
            </a:r>
            <a:endParaRPr lang="en-GB" sz="6600" dirty="0">
              <a:solidFill>
                <a:schemeClr val="accent5">
                  <a:lumMod val="75000"/>
                </a:schemeClr>
              </a:solidFill>
              <a:latin typeface="+mn-lt"/>
              <a:cs typeface="Times New Roman" panose="02020603050405020304" pitchFamily="18" charset="0"/>
            </a:endParaRPr>
          </a:p>
        </p:txBody>
      </p:sp>
      <p:sp>
        <p:nvSpPr>
          <p:cNvPr id="3" name="Espace réservé du texte 2"/>
          <p:cNvSpPr>
            <a:spLocks noGrp="1"/>
          </p:cNvSpPr>
          <p:nvPr>
            <p:ph type="body" idx="1"/>
          </p:nvPr>
        </p:nvSpPr>
        <p:spPr>
          <a:xfrm>
            <a:off x="1455576" y="2444620"/>
            <a:ext cx="7314351" cy="1691952"/>
          </a:xfrm>
        </p:spPr>
        <p:txBody>
          <a:bodyPr>
            <a:noAutofit/>
          </a:bodyPr>
          <a:lstStyle/>
          <a:p>
            <a:pPr marL="1260475" indent="-561975" algn="just">
              <a:lnSpc>
                <a:spcPct val="150000"/>
              </a:lnSpc>
              <a:buFont typeface="Wingdings" panose="05000000000000000000" pitchFamily="2" charset="2"/>
              <a:buChar char="v"/>
            </a:pPr>
            <a:r>
              <a:rPr lang="en-GB" dirty="0">
                <a:solidFill>
                  <a:schemeClr val="accent5">
                    <a:lumMod val="75000"/>
                  </a:schemeClr>
                </a:solidFill>
                <a:ea typeface="MS Mincho" panose="02020609040205080304" pitchFamily="49" charset="-128"/>
                <a:cs typeface="Times New Roman" panose="02020603050405020304" pitchFamily="18" charset="0"/>
              </a:rPr>
              <a:t>Marriage 28 years</a:t>
            </a:r>
          </a:p>
          <a:p>
            <a:pPr marL="1260475" indent="-561975" algn="just">
              <a:lnSpc>
                <a:spcPct val="150000"/>
              </a:lnSpc>
              <a:buFont typeface="Wingdings" panose="05000000000000000000" pitchFamily="2" charset="2"/>
              <a:buChar char="v"/>
            </a:pPr>
            <a:r>
              <a:rPr lang="en-GB" dirty="0">
                <a:solidFill>
                  <a:schemeClr val="accent5">
                    <a:lumMod val="75000"/>
                  </a:schemeClr>
                </a:solidFill>
                <a:ea typeface="MS Mincho" panose="02020609040205080304" pitchFamily="49" charset="-128"/>
                <a:cs typeface="Times New Roman" panose="02020603050405020304" pitchFamily="18" charset="0"/>
              </a:rPr>
              <a:t>Net assets = £6m</a:t>
            </a:r>
          </a:p>
          <a:p>
            <a:pPr marL="1260475" indent="-561975" algn="just">
              <a:lnSpc>
                <a:spcPct val="150000"/>
              </a:lnSpc>
              <a:buFont typeface="Wingdings" panose="05000000000000000000" pitchFamily="2" charset="2"/>
              <a:buChar char="v"/>
            </a:pPr>
            <a:r>
              <a:rPr lang="en-GB" dirty="0">
                <a:solidFill>
                  <a:schemeClr val="accent5">
                    <a:lumMod val="75000"/>
                  </a:schemeClr>
                </a:solidFill>
                <a:ea typeface="MS Mincho" panose="02020609040205080304" pitchFamily="49" charset="-128"/>
                <a:cs typeface="Times New Roman" panose="02020603050405020304" pitchFamily="18" charset="0"/>
              </a:rPr>
              <a:t>McDonalds franchise producing income for H at £1m pa</a:t>
            </a:r>
          </a:p>
          <a:p>
            <a:pPr indent="-135255" algn="just">
              <a:lnSpc>
                <a:spcPct val="150000"/>
              </a:lnSpc>
            </a:pPr>
            <a:endParaRPr lang="en-GB" sz="1400" dirty="0">
              <a:solidFill>
                <a:schemeClr val="tx1"/>
              </a:solidFill>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Rectangle 3"/>
          <p:cNvSpPr/>
          <p:nvPr/>
        </p:nvSpPr>
        <p:spPr>
          <a:xfrm>
            <a:off x="79514" y="99391"/>
            <a:ext cx="8965095" cy="4939748"/>
          </a:xfrm>
          <a:prstGeom prst="rect">
            <a:avLst/>
          </a:prstGeom>
          <a:no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dirty="0"/>
          </a:p>
        </p:txBody>
      </p:sp>
    </p:spTree>
    <p:extLst>
      <p:ext uri="{BB962C8B-B14F-4D97-AF65-F5344CB8AC3E}">
        <p14:creationId xmlns:p14="http://schemas.microsoft.com/office/powerpoint/2010/main" val="327099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48816" y="715347"/>
            <a:ext cx="8521111" cy="4088665"/>
          </a:xfrm>
        </p:spPr>
        <p:txBody>
          <a:bodyPr>
            <a:noAutofit/>
          </a:bodyPr>
          <a:lstStyle/>
          <a:p>
            <a:pPr marL="982663" indent="-561975" algn="just">
              <a:lnSpc>
                <a:spcPct val="150000"/>
              </a:lnSpc>
              <a:buFont typeface="Wingdings" panose="05000000000000000000" pitchFamily="2" charset="2"/>
              <a:buChar char="v"/>
            </a:pPr>
            <a:r>
              <a:rPr lang="en-GB" dirty="0">
                <a:solidFill>
                  <a:schemeClr val="accent5">
                    <a:lumMod val="75000"/>
                  </a:schemeClr>
                </a:solidFill>
                <a:ea typeface="MS Mincho" panose="02020609040205080304" pitchFamily="49" charset="-128"/>
                <a:cs typeface="Times New Roman" panose="02020603050405020304" pitchFamily="18" charset="0"/>
              </a:rPr>
              <a:t>Net capital to W						£3m </a:t>
            </a:r>
          </a:p>
          <a:p>
            <a:pPr marL="982663" indent="-561975" algn="just">
              <a:lnSpc>
                <a:spcPct val="150000"/>
              </a:lnSpc>
              <a:buFont typeface="Wingdings" panose="05000000000000000000" pitchFamily="2" charset="2"/>
              <a:buChar char="v"/>
            </a:pPr>
            <a:r>
              <a:rPr lang="en-GB" dirty="0">
                <a:solidFill>
                  <a:schemeClr val="accent5">
                    <a:lumMod val="75000"/>
                  </a:schemeClr>
                </a:solidFill>
                <a:ea typeface="MS Mincho" panose="02020609040205080304" pitchFamily="49" charset="-128"/>
                <a:cs typeface="Times New Roman" panose="02020603050405020304" pitchFamily="18" charset="0"/>
              </a:rPr>
              <a:t>Free capital 						£1.73m</a:t>
            </a:r>
          </a:p>
          <a:p>
            <a:pPr marL="982663" indent="-561975" algn="just">
              <a:lnSpc>
                <a:spcPct val="150000"/>
              </a:lnSpc>
              <a:buFont typeface="Wingdings" panose="05000000000000000000" pitchFamily="2" charset="2"/>
              <a:buChar char="v"/>
            </a:pPr>
            <a:r>
              <a:rPr lang="en-GB" dirty="0">
                <a:solidFill>
                  <a:schemeClr val="accent5">
                    <a:lumMod val="75000"/>
                  </a:schemeClr>
                </a:solidFill>
                <a:ea typeface="MS Mincho" panose="02020609040205080304" pitchFamily="49" charset="-128"/>
                <a:cs typeface="Times New Roman" panose="02020603050405020304" pitchFamily="18" charset="0"/>
              </a:rPr>
              <a:t>Income needs						£68k pa</a:t>
            </a:r>
          </a:p>
          <a:p>
            <a:pPr marL="982663" indent="-561975" algn="just">
              <a:lnSpc>
                <a:spcPct val="150000"/>
              </a:lnSpc>
              <a:buFont typeface="Wingdings" panose="05000000000000000000" pitchFamily="2" charset="2"/>
              <a:buChar char="v"/>
            </a:pPr>
            <a:r>
              <a:rPr lang="en-GB" dirty="0">
                <a:solidFill>
                  <a:schemeClr val="accent5">
                    <a:lumMod val="75000"/>
                  </a:schemeClr>
                </a:solidFill>
                <a:ea typeface="MS Mincho" panose="02020609040205080304" pitchFamily="49" charset="-128"/>
                <a:cs typeface="Times New Roman" panose="02020603050405020304" pitchFamily="18" charset="0"/>
              </a:rPr>
              <a:t>£1.73m x 3.75% (gross)  					£52k net pa</a:t>
            </a:r>
          </a:p>
          <a:p>
            <a:pPr marL="982663" indent="-561975" algn="just">
              <a:lnSpc>
                <a:spcPct val="150000"/>
              </a:lnSpc>
              <a:buFont typeface="Wingdings" panose="05000000000000000000" pitchFamily="2" charset="2"/>
              <a:buChar char="v"/>
            </a:pPr>
            <a:r>
              <a:rPr lang="en-GB" dirty="0">
                <a:solidFill>
                  <a:schemeClr val="accent5">
                    <a:lumMod val="75000"/>
                  </a:schemeClr>
                </a:solidFill>
                <a:ea typeface="MS Mincho" panose="02020609040205080304" pitchFamily="49" charset="-128"/>
                <a:cs typeface="Times New Roman" panose="02020603050405020304" pitchFamily="18" charset="0"/>
              </a:rPr>
              <a:t>Income needs (£68k - £52k) 				£16k</a:t>
            </a:r>
          </a:p>
          <a:p>
            <a:pPr marL="982663" indent="-561975" algn="just">
              <a:lnSpc>
                <a:spcPct val="150000"/>
              </a:lnSpc>
              <a:buFont typeface="Wingdings" panose="05000000000000000000" pitchFamily="2" charset="2"/>
              <a:buChar char="v"/>
            </a:pPr>
            <a:r>
              <a:rPr lang="en-GB" dirty="0">
                <a:solidFill>
                  <a:schemeClr val="accent5">
                    <a:lumMod val="75000"/>
                  </a:schemeClr>
                </a:solidFill>
                <a:ea typeface="MS Mincho" panose="02020609040205080304" pitchFamily="49" charset="-128"/>
                <a:cs typeface="Times New Roman" panose="02020603050405020304" pitchFamily="18" charset="0"/>
              </a:rPr>
              <a:t>4 year non-extendable term order (4 x £68k)		£272k (by H)</a:t>
            </a:r>
          </a:p>
          <a:p>
            <a:pPr marL="982663" indent="-561975" algn="just">
              <a:lnSpc>
                <a:spcPct val="150000"/>
              </a:lnSpc>
              <a:buFont typeface="Wingdings" panose="05000000000000000000" pitchFamily="2" charset="2"/>
              <a:buChar char="v"/>
            </a:pPr>
            <a:r>
              <a:rPr lang="en-GB" dirty="0">
                <a:solidFill>
                  <a:schemeClr val="accent5">
                    <a:lumMod val="75000"/>
                  </a:schemeClr>
                </a:solidFill>
                <a:ea typeface="MS Mincho" panose="02020609040205080304" pitchFamily="49" charset="-128"/>
                <a:cs typeface="Times New Roman" panose="02020603050405020304" pitchFamily="18" charset="0"/>
              </a:rPr>
              <a:t>Duxbury fund to provide £68k from retirement		£965k</a:t>
            </a:r>
          </a:p>
          <a:p>
            <a:pPr marL="982663" indent="-561975" algn="just">
              <a:lnSpc>
                <a:spcPct val="150000"/>
              </a:lnSpc>
              <a:buFont typeface="Wingdings" panose="05000000000000000000" pitchFamily="2" charset="2"/>
              <a:buChar char="v"/>
            </a:pPr>
            <a:r>
              <a:rPr lang="en-GB" dirty="0">
                <a:solidFill>
                  <a:schemeClr val="accent5">
                    <a:lumMod val="75000"/>
                  </a:schemeClr>
                </a:solidFill>
                <a:ea typeface="MS Mincho" panose="02020609040205080304" pitchFamily="49" charset="-128"/>
                <a:cs typeface="Times New Roman" panose="02020603050405020304" pitchFamily="18" charset="0"/>
              </a:rPr>
              <a:t>% W’s capital to meet income needs (£965k/£3m)	32%</a:t>
            </a:r>
            <a:endParaRPr lang="en-GB" dirty="0">
              <a:solidFill>
                <a:schemeClr val="tx1"/>
              </a:solidFill>
              <a:ea typeface="MS Mincho" panose="02020609040205080304" pitchFamily="49" charset="-128"/>
              <a:cs typeface="Times New Roman" panose="02020603050405020304" pitchFamily="18" charset="0"/>
            </a:endParaRPr>
          </a:p>
          <a:p>
            <a:pPr marL="698500" algn="just">
              <a:lnSpc>
                <a:spcPct val="150000"/>
              </a:lnSpc>
            </a:pPr>
            <a:endParaRPr lang="en-GB" dirty="0">
              <a:solidFill>
                <a:schemeClr val="accent5">
                  <a:lumMod val="75000"/>
                </a:schemeClr>
              </a:solidFill>
              <a:ea typeface="MS Mincho" panose="02020609040205080304" pitchFamily="49" charset="-128"/>
              <a:cs typeface="Times New Roman" panose="02020603050405020304" pitchFamily="18" charset="0"/>
            </a:endParaRPr>
          </a:p>
          <a:p>
            <a:pPr indent="-135255" algn="just">
              <a:lnSpc>
                <a:spcPct val="150000"/>
              </a:lnSpc>
            </a:pPr>
            <a:endParaRPr lang="en-GB" sz="1400" dirty="0">
              <a:solidFill>
                <a:schemeClr val="tx1"/>
              </a:solidFill>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Rectangle 3"/>
          <p:cNvSpPr/>
          <p:nvPr/>
        </p:nvSpPr>
        <p:spPr>
          <a:xfrm>
            <a:off x="79514" y="99391"/>
            <a:ext cx="8965095" cy="4939748"/>
          </a:xfrm>
          <a:prstGeom prst="rect">
            <a:avLst/>
          </a:prstGeom>
          <a:no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dirty="0"/>
          </a:p>
        </p:txBody>
      </p:sp>
    </p:spTree>
    <p:extLst>
      <p:ext uri="{BB962C8B-B14F-4D97-AF65-F5344CB8AC3E}">
        <p14:creationId xmlns:p14="http://schemas.microsoft.com/office/powerpoint/2010/main" val="3152348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0034" y="1412033"/>
            <a:ext cx="7886700" cy="468863"/>
          </a:xfrm>
        </p:spPr>
        <p:txBody>
          <a:bodyPr>
            <a:normAutofit/>
          </a:bodyPr>
          <a:lstStyle/>
          <a:p>
            <a:pPr algn="ctr"/>
            <a:r>
              <a:rPr lang="en-GB" sz="2700" b="1" dirty="0">
                <a:solidFill>
                  <a:srgbClr val="002060"/>
                </a:solidFill>
                <a:latin typeface="+mn-lt"/>
                <a:cs typeface="Times New Roman" panose="02020603050405020304" pitchFamily="18" charset="0"/>
              </a:rPr>
              <a:t>CB v KB [2019] EWFC 78  (Mostyn J)</a:t>
            </a:r>
            <a:endParaRPr lang="en-GB" sz="5000" dirty="0">
              <a:solidFill>
                <a:srgbClr val="002060"/>
              </a:solidFill>
              <a:latin typeface="+mn-lt"/>
              <a:cs typeface="Times New Roman" panose="02020603050405020304" pitchFamily="18" charset="0"/>
            </a:endParaRPr>
          </a:p>
        </p:txBody>
      </p:sp>
      <p:sp>
        <p:nvSpPr>
          <p:cNvPr id="3" name="Espace réservé du texte 2"/>
          <p:cNvSpPr>
            <a:spLocks noGrp="1"/>
          </p:cNvSpPr>
          <p:nvPr>
            <p:ph type="body" idx="1"/>
          </p:nvPr>
        </p:nvSpPr>
        <p:spPr>
          <a:xfrm>
            <a:off x="2127380" y="2369976"/>
            <a:ext cx="4883020" cy="1847461"/>
          </a:xfrm>
        </p:spPr>
        <p:txBody>
          <a:bodyPr>
            <a:noAutofit/>
          </a:bodyPr>
          <a:lstStyle/>
          <a:p>
            <a:pPr marL="1260475" indent="-561975" algn="just">
              <a:lnSpc>
                <a:spcPct val="150000"/>
              </a:lnSpc>
              <a:buFont typeface="Wingdings" panose="05000000000000000000" pitchFamily="2" charset="2"/>
              <a:buChar char="v"/>
            </a:pPr>
            <a:r>
              <a:rPr lang="en-GB" dirty="0">
                <a:solidFill>
                  <a:schemeClr val="accent5">
                    <a:lumMod val="75000"/>
                  </a:schemeClr>
                </a:solidFill>
                <a:ea typeface="MS Mincho" panose="02020609040205080304" pitchFamily="49" charset="-128"/>
                <a:cs typeface="Times New Roman" panose="02020603050405020304" pitchFamily="18" charset="0"/>
              </a:rPr>
              <a:t>Long marriage </a:t>
            </a:r>
          </a:p>
          <a:p>
            <a:pPr marL="1260475" indent="-561975" algn="just">
              <a:lnSpc>
                <a:spcPct val="150000"/>
              </a:lnSpc>
              <a:buFont typeface="Wingdings" panose="05000000000000000000" pitchFamily="2" charset="2"/>
              <a:buChar char="v"/>
            </a:pPr>
            <a:r>
              <a:rPr lang="en-GB" dirty="0">
                <a:solidFill>
                  <a:schemeClr val="accent5">
                    <a:lumMod val="75000"/>
                  </a:schemeClr>
                </a:solidFill>
                <a:ea typeface="MS Mincho" panose="02020609040205080304" pitchFamily="49" charset="-128"/>
                <a:cs typeface="Times New Roman" panose="02020603050405020304" pitchFamily="18" charset="0"/>
              </a:rPr>
              <a:t>Net capital £10.22m </a:t>
            </a:r>
          </a:p>
          <a:p>
            <a:pPr marL="1260475" indent="-561975" algn="just">
              <a:lnSpc>
                <a:spcPct val="150000"/>
              </a:lnSpc>
              <a:buFont typeface="Wingdings" panose="05000000000000000000" pitchFamily="2" charset="2"/>
              <a:buChar char="v"/>
            </a:pPr>
            <a:r>
              <a:rPr lang="en-GB" dirty="0">
                <a:solidFill>
                  <a:schemeClr val="accent5">
                    <a:lumMod val="75000"/>
                  </a:schemeClr>
                </a:solidFill>
                <a:ea typeface="MS Mincho" panose="02020609040205080304" pitchFamily="49" charset="-128"/>
                <a:cs typeface="Times New Roman" panose="02020603050405020304" pitchFamily="18" charset="0"/>
              </a:rPr>
              <a:t>H’s net income £400k - £1.4m</a:t>
            </a:r>
          </a:p>
        </p:txBody>
      </p:sp>
      <p:sp>
        <p:nvSpPr>
          <p:cNvPr id="4" name="Rectangle 3"/>
          <p:cNvSpPr/>
          <p:nvPr/>
        </p:nvSpPr>
        <p:spPr>
          <a:xfrm>
            <a:off x="79514" y="99391"/>
            <a:ext cx="8965095" cy="4939748"/>
          </a:xfrm>
          <a:prstGeom prst="rect">
            <a:avLst/>
          </a:prstGeom>
          <a:no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dirty="0"/>
          </a:p>
        </p:txBody>
      </p:sp>
    </p:spTree>
    <p:extLst>
      <p:ext uri="{BB962C8B-B14F-4D97-AF65-F5344CB8AC3E}">
        <p14:creationId xmlns:p14="http://schemas.microsoft.com/office/powerpoint/2010/main" val="2257965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144555" y="702907"/>
            <a:ext cx="7091576" cy="3788228"/>
          </a:xfrm>
        </p:spPr>
        <p:txBody>
          <a:bodyPr>
            <a:noAutofit/>
          </a:bodyPr>
          <a:lstStyle/>
          <a:p>
            <a:pPr marL="985838" indent="-561975" algn="just">
              <a:lnSpc>
                <a:spcPct val="150000"/>
              </a:lnSpc>
              <a:buFont typeface="Wingdings" panose="05000000000000000000" pitchFamily="2" charset="2"/>
              <a:buChar char="v"/>
            </a:pPr>
            <a:r>
              <a:rPr lang="en-GB" dirty="0">
                <a:solidFill>
                  <a:schemeClr val="accent5">
                    <a:lumMod val="75000"/>
                  </a:schemeClr>
                </a:solidFill>
                <a:ea typeface="MS Mincho" panose="02020609040205080304" pitchFamily="49" charset="-128"/>
                <a:cs typeface="Times New Roman" panose="02020603050405020304" pitchFamily="18" charset="0"/>
              </a:rPr>
              <a:t>Net capital to W						£5.1m</a:t>
            </a:r>
          </a:p>
          <a:p>
            <a:pPr marL="985838" indent="-561975" algn="just">
              <a:lnSpc>
                <a:spcPct val="150000"/>
              </a:lnSpc>
              <a:buFont typeface="Wingdings" panose="05000000000000000000" pitchFamily="2" charset="2"/>
              <a:buChar char="v"/>
            </a:pPr>
            <a:r>
              <a:rPr lang="en-GB" dirty="0">
                <a:solidFill>
                  <a:schemeClr val="accent5">
                    <a:lumMod val="75000"/>
                  </a:schemeClr>
                </a:solidFill>
                <a:ea typeface="MS Mincho" panose="02020609040205080304" pitchFamily="49" charset="-128"/>
                <a:cs typeface="Times New Roman" panose="02020603050405020304" pitchFamily="18" charset="0"/>
              </a:rPr>
              <a:t>W’s free capital now					£2.1m</a:t>
            </a:r>
          </a:p>
          <a:p>
            <a:pPr marL="985838" indent="-561975" algn="just">
              <a:lnSpc>
                <a:spcPct val="150000"/>
              </a:lnSpc>
              <a:buFont typeface="Wingdings" panose="05000000000000000000" pitchFamily="2" charset="2"/>
              <a:buChar char="v"/>
            </a:pPr>
            <a:r>
              <a:rPr lang="en-GB" dirty="0">
                <a:solidFill>
                  <a:schemeClr val="accent5">
                    <a:lumMod val="75000"/>
                  </a:schemeClr>
                </a:solidFill>
                <a:ea typeface="MS Mincho" panose="02020609040205080304" pitchFamily="49" charset="-128"/>
                <a:cs typeface="Times New Roman" panose="02020603050405020304" pitchFamily="18" charset="0"/>
              </a:rPr>
              <a:t>Free capital after downsizing at 60			£3.6m</a:t>
            </a:r>
          </a:p>
          <a:p>
            <a:pPr marL="985838" indent="-561975" algn="just">
              <a:lnSpc>
                <a:spcPct val="150000"/>
              </a:lnSpc>
              <a:buFont typeface="Wingdings" panose="05000000000000000000" pitchFamily="2" charset="2"/>
              <a:buChar char="v"/>
            </a:pPr>
            <a:r>
              <a:rPr lang="en-GB" dirty="0">
                <a:solidFill>
                  <a:schemeClr val="accent5">
                    <a:lumMod val="75000"/>
                  </a:schemeClr>
                </a:solidFill>
                <a:ea typeface="MS Mincho" panose="02020609040205080304" pitchFamily="49" charset="-128"/>
                <a:cs typeface="Times New Roman" panose="02020603050405020304" pitchFamily="18" charset="0"/>
              </a:rPr>
              <a:t>100% free capital applied to Duxbury fund		£3.6m</a:t>
            </a:r>
          </a:p>
          <a:p>
            <a:pPr marL="985838" indent="-561975" algn="just">
              <a:lnSpc>
                <a:spcPct val="150000"/>
              </a:lnSpc>
              <a:buFont typeface="Wingdings" panose="05000000000000000000" pitchFamily="2" charset="2"/>
              <a:buChar char="v"/>
            </a:pPr>
            <a:r>
              <a:rPr lang="en-GB" dirty="0">
                <a:solidFill>
                  <a:schemeClr val="accent5">
                    <a:lumMod val="75000"/>
                  </a:schemeClr>
                </a:solidFill>
                <a:ea typeface="MS Mincho" panose="02020609040205080304" pitchFamily="49" charset="-128"/>
                <a:cs typeface="Times New Roman" panose="02020603050405020304" pitchFamily="18" charset="0"/>
              </a:rPr>
              <a:t>Duxbury fund provides net income to age 60 		£172k </a:t>
            </a:r>
          </a:p>
          <a:p>
            <a:pPr marL="985838" indent="-561975" algn="just">
              <a:lnSpc>
                <a:spcPct val="150000"/>
              </a:lnSpc>
              <a:buFont typeface="Wingdings" panose="05000000000000000000" pitchFamily="2" charset="2"/>
              <a:buChar char="v"/>
            </a:pPr>
            <a:r>
              <a:rPr lang="en-GB" dirty="0">
                <a:solidFill>
                  <a:schemeClr val="accent5">
                    <a:lumMod val="75000"/>
                  </a:schemeClr>
                </a:solidFill>
                <a:ea typeface="MS Mincho" panose="02020609040205080304" pitchFamily="49" charset="-128"/>
                <a:cs typeface="Times New Roman" panose="02020603050405020304" pitchFamily="18" charset="0"/>
              </a:rPr>
              <a:t>Income after 60 for rest of (actuarial) life			£115k</a:t>
            </a:r>
          </a:p>
          <a:p>
            <a:pPr marL="985838" indent="-561975" algn="just">
              <a:lnSpc>
                <a:spcPct val="150000"/>
              </a:lnSpc>
              <a:buFont typeface="Wingdings" panose="05000000000000000000" pitchFamily="2" charset="2"/>
              <a:buChar char="v"/>
            </a:pPr>
            <a:r>
              <a:rPr lang="en-GB" dirty="0">
                <a:solidFill>
                  <a:schemeClr val="accent5">
                    <a:lumMod val="75000"/>
                  </a:schemeClr>
                </a:solidFill>
                <a:ea typeface="MS Mincho" panose="02020609040205080304" pitchFamily="49" charset="-128"/>
                <a:cs typeface="Times New Roman" panose="02020603050405020304" pitchFamily="18" charset="0"/>
              </a:rPr>
              <a:t>% W’s capital to meet income needs (£3.6m/£5.1m)	71%</a:t>
            </a:r>
            <a:endParaRPr lang="en-GB" dirty="0">
              <a:solidFill>
                <a:schemeClr val="tx1"/>
              </a:solidFill>
              <a:ea typeface="MS Mincho" panose="02020609040205080304" pitchFamily="49" charset="-128"/>
              <a:cs typeface="Times New Roman" panose="02020603050405020304" pitchFamily="18" charset="0"/>
            </a:endParaRPr>
          </a:p>
          <a:p>
            <a:pPr indent="-134938" algn="just">
              <a:lnSpc>
                <a:spcPct val="150000"/>
              </a:lnSpc>
            </a:pPr>
            <a:endParaRPr lang="en-GB" sz="1400" dirty="0">
              <a:solidFill>
                <a:schemeClr val="tx1"/>
              </a:solidFill>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Rectangle 3"/>
          <p:cNvSpPr/>
          <p:nvPr/>
        </p:nvSpPr>
        <p:spPr>
          <a:xfrm>
            <a:off x="79514" y="99391"/>
            <a:ext cx="8965095" cy="4939748"/>
          </a:xfrm>
          <a:prstGeom prst="rect">
            <a:avLst/>
          </a:prstGeom>
          <a:no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dirty="0"/>
          </a:p>
        </p:txBody>
      </p:sp>
    </p:spTree>
    <p:extLst>
      <p:ext uri="{BB962C8B-B14F-4D97-AF65-F5344CB8AC3E}">
        <p14:creationId xmlns:p14="http://schemas.microsoft.com/office/powerpoint/2010/main" val="185592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9879" y="391886"/>
            <a:ext cx="7886700" cy="468863"/>
          </a:xfrm>
        </p:spPr>
        <p:txBody>
          <a:bodyPr>
            <a:normAutofit/>
          </a:bodyPr>
          <a:lstStyle/>
          <a:p>
            <a:r>
              <a:rPr lang="en-GB" sz="2700" b="1" dirty="0">
                <a:solidFill>
                  <a:schemeClr val="accent5">
                    <a:lumMod val="75000"/>
                  </a:schemeClr>
                </a:solidFill>
                <a:latin typeface="+mn-lt"/>
                <a:cs typeface="Times New Roman" panose="02020603050405020304" pitchFamily="18" charset="0"/>
              </a:rPr>
              <a:t>Analysis</a:t>
            </a:r>
            <a:endParaRPr lang="en-GB" sz="5000" dirty="0">
              <a:solidFill>
                <a:schemeClr val="accent5">
                  <a:lumMod val="75000"/>
                </a:schemeClr>
              </a:solidFill>
              <a:latin typeface="+mn-lt"/>
              <a:cs typeface="Times New Roman" panose="02020603050405020304" pitchFamily="18" charset="0"/>
            </a:endParaRPr>
          </a:p>
        </p:txBody>
      </p:sp>
      <p:sp>
        <p:nvSpPr>
          <p:cNvPr id="3" name="Espace réservé du texte 2"/>
          <p:cNvSpPr>
            <a:spLocks noGrp="1"/>
          </p:cNvSpPr>
          <p:nvPr>
            <p:ph type="body" idx="1"/>
          </p:nvPr>
        </p:nvSpPr>
        <p:spPr>
          <a:xfrm>
            <a:off x="422582" y="1153244"/>
            <a:ext cx="8347345" cy="3650768"/>
          </a:xfrm>
        </p:spPr>
        <p:txBody>
          <a:bodyPr>
            <a:noAutofit/>
          </a:bodyPr>
          <a:lstStyle/>
          <a:p>
            <a:pPr marL="1260475" indent="-561975" algn="just">
              <a:lnSpc>
                <a:spcPct val="150000"/>
              </a:lnSpc>
              <a:buFont typeface="Wingdings" panose="05000000000000000000" pitchFamily="2" charset="2"/>
              <a:buChar char="v"/>
            </a:pPr>
            <a:endParaRPr lang="en-GB" dirty="0">
              <a:solidFill>
                <a:schemeClr val="tx1"/>
              </a:solidFill>
              <a:latin typeface="Times New Roman" panose="02020603050405020304" pitchFamily="18" charset="0"/>
              <a:ea typeface="MS Mincho" panose="02020609040205080304" pitchFamily="49" charset="-128"/>
              <a:cs typeface="Times New Roman" panose="02020603050405020304" pitchFamily="18" charset="0"/>
            </a:endParaRPr>
          </a:p>
          <a:p>
            <a:pPr indent="-135255" algn="just">
              <a:lnSpc>
                <a:spcPct val="150000"/>
              </a:lnSpc>
            </a:pPr>
            <a:endParaRPr lang="en-GB" sz="1400" dirty="0">
              <a:solidFill>
                <a:schemeClr val="tx1"/>
              </a:solidFill>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Rectangle 3"/>
          <p:cNvSpPr/>
          <p:nvPr/>
        </p:nvSpPr>
        <p:spPr>
          <a:xfrm>
            <a:off x="79514" y="99391"/>
            <a:ext cx="8965095" cy="4939748"/>
          </a:xfrm>
          <a:prstGeom prst="rect">
            <a:avLst/>
          </a:prstGeom>
          <a:no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dirty="0"/>
          </a:p>
        </p:txBody>
      </p:sp>
      <p:graphicFrame>
        <p:nvGraphicFramePr>
          <p:cNvPr id="6" name="Table 5">
            <a:extLst>
              <a:ext uri="{FF2B5EF4-FFF2-40B4-BE49-F238E27FC236}">
                <a16:creationId xmlns:a16="http://schemas.microsoft.com/office/drawing/2014/main" id="{789BFDFF-CC59-4F9C-AD5D-93B8E0786FC0}"/>
              </a:ext>
            </a:extLst>
          </p:cNvPr>
          <p:cNvGraphicFramePr>
            <a:graphicFrameLocks noGrp="1"/>
          </p:cNvGraphicFramePr>
          <p:nvPr>
            <p:extLst>
              <p:ext uri="{D42A27DB-BD31-4B8C-83A1-F6EECF244321}">
                <p14:modId xmlns:p14="http://schemas.microsoft.com/office/powerpoint/2010/main" val="3623878186"/>
              </p:ext>
            </p:extLst>
          </p:nvPr>
        </p:nvGraphicFramePr>
        <p:xfrm>
          <a:off x="685800" y="860749"/>
          <a:ext cx="7837718" cy="3953303"/>
        </p:xfrm>
        <a:graphic>
          <a:graphicData uri="http://schemas.openxmlformats.org/drawingml/2006/table">
            <a:tbl>
              <a:tblPr>
                <a:tableStyleId>{5C22544A-7EE6-4342-B048-85BDC9FD1C3A}</a:tableStyleId>
              </a:tblPr>
              <a:tblGrid>
                <a:gridCol w="1593669">
                  <a:extLst>
                    <a:ext uri="{9D8B030D-6E8A-4147-A177-3AD203B41FA5}">
                      <a16:colId xmlns:a16="http://schemas.microsoft.com/office/drawing/2014/main" val="653907830"/>
                    </a:ext>
                  </a:extLst>
                </a:gridCol>
                <a:gridCol w="894805">
                  <a:extLst>
                    <a:ext uri="{9D8B030D-6E8A-4147-A177-3AD203B41FA5}">
                      <a16:colId xmlns:a16="http://schemas.microsoft.com/office/drawing/2014/main" val="2217582693"/>
                    </a:ext>
                  </a:extLst>
                </a:gridCol>
                <a:gridCol w="757646">
                  <a:extLst>
                    <a:ext uri="{9D8B030D-6E8A-4147-A177-3AD203B41FA5}">
                      <a16:colId xmlns:a16="http://schemas.microsoft.com/office/drawing/2014/main" val="4254540568"/>
                    </a:ext>
                  </a:extLst>
                </a:gridCol>
                <a:gridCol w="892393">
                  <a:extLst>
                    <a:ext uri="{9D8B030D-6E8A-4147-A177-3AD203B41FA5}">
                      <a16:colId xmlns:a16="http://schemas.microsoft.com/office/drawing/2014/main" val="168949389"/>
                    </a:ext>
                  </a:extLst>
                </a:gridCol>
                <a:gridCol w="739841">
                  <a:extLst>
                    <a:ext uri="{9D8B030D-6E8A-4147-A177-3AD203B41FA5}">
                      <a16:colId xmlns:a16="http://schemas.microsoft.com/office/drawing/2014/main" val="451288520"/>
                    </a:ext>
                  </a:extLst>
                </a:gridCol>
                <a:gridCol w="739841">
                  <a:extLst>
                    <a:ext uri="{9D8B030D-6E8A-4147-A177-3AD203B41FA5}">
                      <a16:colId xmlns:a16="http://schemas.microsoft.com/office/drawing/2014/main" val="4217260534"/>
                    </a:ext>
                  </a:extLst>
                </a:gridCol>
                <a:gridCol w="736023">
                  <a:extLst>
                    <a:ext uri="{9D8B030D-6E8A-4147-A177-3AD203B41FA5}">
                      <a16:colId xmlns:a16="http://schemas.microsoft.com/office/drawing/2014/main" val="3810012107"/>
                    </a:ext>
                  </a:extLst>
                </a:gridCol>
                <a:gridCol w="743659">
                  <a:extLst>
                    <a:ext uri="{9D8B030D-6E8A-4147-A177-3AD203B41FA5}">
                      <a16:colId xmlns:a16="http://schemas.microsoft.com/office/drawing/2014/main" val="2285264097"/>
                    </a:ext>
                  </a:extLst>
                </a:gridCol>
                <a:gridCol w="739841">
                  <a:extLst>
                    <a:ext uri="{9D8B030D-6E8A-4147-A177-3AD203B41FA5}">
                      <a16:colId xmlns:a16="http://schemas.microsoft.com/office/drawing/2014/main" val="3129035198"/>
                    </a:ext>
                  </a:extLst>
                </a:gridCol>
              </a:tblGrid>
              <a:tr h="132521">
                <a:tc>
                  <a:txBody>
                    <a:bodyPr/>
                    <a:lstStyle/>
                    <a:p>
                      <a:pPr algn="l" fontAlgn="b"/>
                      <a:r>
                        <a:rPr lang="en-GB" sz="800" b="1" u="sng" strike="noStrike" dirty="0">
                          <a:effectLst/>
                        </a:rPr>
                        <a:t>Name</a:t>
                      </a:r>
                      <a:endParaRPr lang="en-GB" sz="800" b="1" i="0" u="sng" strike="noStrike" dirty="0">
                        <a:solidFill>
                          <a:srgbClr val="000000"/>
                        </a:solidFill>
                        <a:effectLst/>
                        <a:latin typeface="Calibri" panose="020F0502020204030204" pitchFamily="34" charset="0"/>
                      </a:endParaRPr>
                    </a:p>
                  </a:txBody>
                  <a:tcPr marL="6631" marR="6631" marT="6631" marB="0" anchor="b"/>
                </a:tc>
                <a:tc gridSpan="2">
                  <a:txBody>
                    <a:bodyPr/>
                    <a:lstStyle/>
                    <a:p>
                      <a:pPr algn="ctr" fontAlgn="b"/>
                      <a:r>
                        <a:rPr lang="en-GB" sz="800" b="1" u="sng" strike="noStrike" dirty="0" err="1">
                          <a:effectLst/>
                        </a:rPr>
                        <a:t>Waggott</a:t>
                      </a:r>
                      <a:r>
                        <a:rPr lang="en-GB" sz="800" b="1" u="sng" strike="noStrike" dirty="0">
                          <a:effectLst/>
                        </a:rPr>
                        <a:t> v </a:t>
                      </a:r>
                      <a:r>
                        <a:rPr lang="en-GB" sz="800" b="1" u="sng" strike="noStrike" dirty="0" err="1">
                          <a:effectLst/>
                        </a:rPr>
                        <a:t>Waggott</a:t>
                      </a:r>
                      <a:endParaRPr lang="en-GB" sz="800" b="1" i="0" u="sng" strike="noStrike" dirty="0">
                        <a:solidFill>
                          <a:srgbClr val="000000"/>
                        </a:solidFill>
                        <a:effectLst/>
                        <a:latin typeface="Calibri" panose="020F0502020204030204" pitchFamily="34" charset="0"/>
                      </a:endParaRPr>
                    </a:p>
                  </a:txBody>
                  <a:tcPr marL="6631" marR="6631" marT="6631" marB="0" anchor="b"/>
                </a:tc>
                <a:tc hMerge="1">
                  <a:txBody>
                    <a:bodyPr/>
                    <a:lstStyle/>
                    <a:p>
                      <a:endParaRPr lang="en-GB"/>
                    </a:p>
                  </a:txBody>
                  <a:tcPr/>
                </a:tc>
                <a:tc gridSpan="2">
                  <a:txBody>
                    <a:bodyPr/>
                    <a:lstStyle/>
                    <a:p>
                      <a:pPr algn="ctr" fontAlgn="b"/>
                      <a:r>
                        <a:rPr lang="en-GB" sz="800" b="1" u="sng" strike="noStrike">
                          <a:effectLst/>
                        </a:rPr>
                        <a:t>C v C</a:t>
                      </a:r>
                      <a:endParaRPr lang="en-GB" sz="800" b="1" i="0" u="sng" strike="noStrike">
                        <a:solidFill>
                          <a:srgbClr val="000000"/>
                        </a:solidFill>
                        <a:effectLst/>
                        <a:latin typeface="Calibri" panose="020F0502020204030204" pitchFamily="34" charset="0"/>
                      </a:endParaRPr>
                    </a:p>
                  </a:txBody>
                  <a:tcPr marL="6631" marR="6631" marT="6631" marB="0" anchor="b"/>
                </a:tc>
                <a:tc hMerge="1">
                  <a:txBody>
                    <a:bodyPr/>
                    <a:lstStyle/>
                    <a:p>
                      <a:endParaRPr lang="en-GB"/>
                    </a:p>
                  </a:txBody>
                  <a:tcPr/>
                </a:tc>
                <a:tc gridSpan="2">
                  <a:txBody>
                    <a:bodyPr/>
                    <a:lstStyle/>
                    <a:p>
                      <a:pPr algn="ctr" fontAlgn="b"/>
                      <a:r>
                        <a:rPr lang="en-GB" sz="800" b="1" u="sng" strike="noStrike">
                          <a:effectLst/>
                        </a:rPr>
                        <a:t>O'Dwyer v O'Dwyer</a:t>
                      </a:r>
                      <a:endParaRPr lang="en-GB" sz="800" b="1" i="0" u="sng" strike="noStrike">
                        <a:solidFill>
                          <a:srgbClr val="000000"/>
                        </a:solidFill>
                        <a:effectLst/>
                        <a:latin typeface="Calibri" panose="020F0502020204030204" pitchFamily="34" charset="0"/>
                      </a:endParaRPr>
                    </a:p>
                  </a:txBody>
                  <a:tcPr marL="6631" marR="6631" marT="6631" marB="0" anchor="b"/>
                </a:tc>
                <a:tc hMerge="1">
                  <a:txBody>
                    <a:bodyPr/>
                    <a:lstStyle/>
                    <a:p>
                      <a:endParaRPr lang="en-GB"/>
                    </a:p>
                  </a:txBody>
                  <a:tcPr/>
                </a:tc>
                <a:tc gridSpan="2">
                  <a:txBody>
                    <a:bodyPr/>
                    <a:lstStyle/>
                    <a:p>
                      <a:pPr algn="ctr" fontAlgn="b"/>
                      <a:r>
                        <a:rPr lang="en-GB" sz="800" b="1" u="sng" strike="noStrike" dirty="0">
                          <a:effectLst/>
                        </a:rPr>
                        <a:t>CB v KB</a:t>
                      </a:r>
                      <a:endParaRPr lang="en-GB" sz="800" b="1" i="0" u="sng" strike="noStrike" dirty="0">
                        <a:solidFill>
                          <a:srgbClr val="000000"/>
                        </a:solidFill>
                        <a:effectLst/>
                        <a:latin typeface="Calibri" panose="020F0502020204030204" pitchFamily="34" charset="0"/>
                      </a:endParaRPr>
                    </a:p>
                  </a:txBody>
                  <a:tcPr marL="6631" marR="6631" marT="6631" marB="0" anchor="b"/>
                </a:tc>
                <a:tc hMerge="1">
                  <a:txBody>
                    <a:bodyPr/>
                    <a:lstStyle/>
                    <a:p>
                      <a:endParaRPr lang="en-GB"/>
                    </a:p>
                  </a:txBody>
                  <a:tcPr/>
                </a:tc>
                <a:extLst>
                  <a:ext uri="{0D108BD9-81ED-4DB2-BD59-A6C34878D82A}">
                    <a16:rowId xmlns:a16="http://schemas.microsoft.com/office/drawing/2014/main" val="2867716463"/>
                  </a:ext>
                </a:extLst>
              </a:tr>
              <a:tr h="132521">
                <a:tc>
                  <a:txBody>
                    <a:bodyPr/>
                    <a:lstStyle/>
                    <a:p>
                      <a:pPr algn="l" fontAlgn="b"/>
                      <a:endParaRPr lang="en-GB" sz="800" b="1" i="0" u="sng" strike="noStrike" dirty="0">
                        <a:solidFill>
                          <a:srgbClr val="000000"/>
                        </a:solidFill>
                        <a:effectLst/>
                        <a:latin typeface="Calibri" panose="020F0502020204030204" pitchFamily="34" charset="0"/>
                      </a:endParaRPr>
                    </a:p>
                  </a:txBody>
                  <a:tcPr marL="6631" marR="6631" marT="6631" marB="0" anchor="b"/>
                </a:tc>
                <a:tc gridSpan="2">
                  <a:txBody>
                    <a:bodyPr/>
                    <a:lstStyle/>
                    <a:p>
                      <a:pPr algn="ctr" fontAlgn="b"/>
                      <a:r>
                        <a:rPr lang="en-GB" sz="800" u="none" strike="noStrike" dirty="0">
                          <a:effectLst/>
                        </a:rPr>
                        <a:t>[2018] EWCA 727</a:t>
                      </a:r>
                      <a:endParaRPr lang="en-GB" sz="800" b="0" i="0" u="none" strike="noStrike" dirty="0">
                        <a:solidFill>
                          <a:srgbClr val="000000"/>
                        </a:solidFill>
                        <a:effectLst/>
                        <a:latin typeface="Calibri" panose="020F0502020204030204" pitchFamily="34" charset="0"/>
                      </a:endParaRPr>
                    </a:p>
                  </a:txBody>
                  <a:tcPr marL="6631" marR="6631" marT="6631" marB="0" anchor="b"/>
                </a:tc>
                <a:tc hMerge="1">
                  <a:txBody>
                    <a:bodyPr/>
                    <a:lstStyle/>
                    <a:p>
                      <a:endParaRPr lang="en-GB"/>
                    </a:p>
                  </a:txBody>
                  <a:tcPr/>
                </a:tc>
                <a:tc gridSpan="2">
                  <a:txBody>
                    <a:bodyPr/>
                    <a:lstStyle/>
                    <a:p>
                      <a:pPr algn="ctr" fontAlgn="b"/>
                      <a:r>
                        <a:rPr lang="en-GB" sz="800" u="none" strike="noStrike">
                          <a:effectLst/>
                        </a:rPr>
                        <a:t>[2018] EWHC 3186</a:t>
                      </a:r>
                      <a:endParaRPr lang="en-GB" sz="800" b="0" i="0" u="none" strike="noStrike">
                        <a:solidFill>
                          <a:srgbClr val="000000"/>
                        </a:solidFill>
                        <a:effectLst/>
                        <a:latin typeface="Calibri" panose="020F0502020204030204" pitchFamily="34" charset="0"/>
                      </a:endParaRPr>
                    </a:p>
                  </a:txBody>
                  <a:tcPr marL="6631" marR="6631" marT="6631" marB="0" anchor="b"/>
                </a:tc>
                <a:tc hMerge="1">
                  <a:txBody>
                    <a:bodyPr/>
                    <a:lstStyle/>
                    <a:p>
                      <a:endParaRPr lang="en-GB"/>
                    </a:p>
                  </a:txBody>
                  <a:tcPr/>
                </a:tc>
                <a:tc gridSpan="2">
                  <a:txBody>
                    <a:bodyPr/>
                    <a:lstStyle/>
                    <a:p>
                      <a:pPr algn="ctr" fontAlgn="b"/>
                      <a:r>
                        <a:rPr lang="en-GB" sz="800" u="none" strike="noStrike">
                          <a:effectLst/>
                        </a:rPr>
                        <a:t>[2019] EWHC 1838</a:t>
                      </a:r>
                      <a:endParaRPr lang="en-GB" sz="800" b="0" i="0" u="none" strike="noStrike">
                        <a:solidFill>
                          <a:srgbClr val="000000"/>
                        </a:solidFill>
                        <a:effectLst/>
                        <a:latin typeface="Calibri" panose="020F0502020204030204" pitchFamily="34" charset="0"/>
                      </a:endParaRPr>
                    </a:p>
                  </a:txBody>
                  <a:tcPr marL="6631" marR="6631" marT="6631" marB="0" anchor="b"/>
                </a:tc>
                <a:tc hMerge="1">
                  <a:txBody>
                    <a:bodyPr/>
                    <a:lstStyle/>
                    <a:p>
                      <a:endParaRPr lang="en-GB"/>
                    </a:p>
                  </a:txBody>
                  <a:tcPr/>
                </a:tc>
                <a:tc gridSpan="2">
                  <a:txBody>
                    <a:bodyPr/>
                    <a:lstStyle/>
                    <a:p>
                      <a:pPr algn="ctr" fontAlgn="b"/>
                      <a:r>
                        <a:rPr lang="en-GB" sz="800" u="none" strike="noStrike" dirty="0">
                          <a:effectLst/>
                        </a:rPr>
                        <a:t>[2019] EWFC 78</a:t>
                      </a:r>
                      <a:endParaRPr lang="en-GB" sz="800" b="0" i="0" u="none" strike="noStrike" dirty="0">
                        <a:solidFill>
                          <a:srgbClr val="000000"/>
                        </a:solidFill>
                        <a:effectLst/>
                        <a:latin typeface="Calibri" panose="020F0502020204030204" pitchFamily="34" charset="0"/>
                      </a:endParaRPr>
                    </a:p>
                  </a:txBody>
                  <a:tcPr marL="6631" marR="6631" marT="6631" marB="0" anchor="b"/>
                </a:tc>
                <a:tc hMerge="1">
                  <a:txBody>
                    <a:bodyPr/>
                    <a:lstStyle/>
                    <a:p>
                      <a:endParaRPr lang="en-GB"/>
                    </a:p>
                  </a:txBody>
                  <a:tcPr/>
                </a:tc>
                <a:extLst>
                  <a:ext uri="{0D108BD9-81ED-4DB2-BD59-A6C34878D82A}">
                    <a16:rowId xmlns:a16="http://schemas.microsoft.com/office/drawing/2014/main" val="1021630830"/>
                  </a:ext>
                </a:extLst>
              </a:tr>
              <a:tr h="132521">
                <a:tc>
                  <a:txBody>
                    <a:bodyPr/>
                    <a:lstStyle/>
                    <a:p>
                      <a:pPr algn="l"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gridSpan="2">
                  <a:txBody>
                    <a:bodyPr/>
                    <a:lstStyle/>
                    <a:p>
                      <a:pPr algn="ctr" fontAlgn="b"/>
                      <a:r>
                        <a:rPr lang="en-GB" sz="800" u="none" strike="noStrike" dirty="0">
                          <a:effectLst/>
                        </a:rPr>
                        <a:t>Moylan LJ</a:t>
                      </a:r>
                      <a:endParaRPr lang="en-GB" sz="800" b="0" i="0" u="none" strike="noStrike" dirty="0">
                        <a:solidFill>
                          <a:srgbClr val="000000"/>
                        </a:solidFill>
                        <a:effectLst/>
                        <a:latin typeface="Calibri" panose="020F0502020204030204" pitchFamily="34" charset="0"/>
                      </a:endParaRPr>
                    </a:p>
                  </a:txBody>
                  <a:tcPr marL="6631" marR="6631" marT="6631" marB="0" anchor="b"/>
                </a:tc>
                <a:tc hMerge="1">
                  <a:txBody>
                    <a:bodyPr/>
                    <a:lstStyle/>
                    <a:p>
                      <a:endParaRPr lang="en-GB"/>
                    </a:p>
                  </a:txBody>
                  <a:tcPr/>
                </a:tc>
                <a:tc gridSpan="2">
                  <a:txBody>
                    <a:bodyPr/>
                    <a:lstStyle/>
                    <a:p>
                      <a:pPr algn="ctr" fontAlgn="b"/>
                      <a:r>
                        <a:rPr lang="en-GB" sz="800" u="none" strike="noStrike">
                          <a:effectLst/>
                        </a:rPr>
                        <a:t>Roberts J </a:t>
                      </a:r>
                      <a:endParaRPr lang="en-GB" sz="800" b="0" i="0" u="none" strike="noStrike">
                        <a:solidFill>
                          <a:srgbClr val="000000"/>
                        </a:solidFill>
                        <a:effectLst/>
                        <a:latin typeface="Calibri" panose="020F0502020204030204" pitchFamily="34" charset="0"/>
                      </a:endParaRPr>
                    </a:p>
                  </a:txBody>
                  <a:tcPr marL="6631" marR="6631" marT="6631" marB="0" anchor="b"/>
                </a:tc>
                <a:tc hMerge="1">
                  <a:txBody>
                    <a:bodyPr/>
                    <a:lstStyle/>
                    <a:p>
                      <a:endParaRPr lang="en-GB"/>
                    </a:p>
                  </a:txBody>
                  <a:tcPr/>
                </a:tc>
                <a:tc gridSpan="2">
                  <a:txBody>
                    <a:bodyPr/>
                    <a:lstStyle/>
                    <a:p>
                      <a:pPr algn="ctr" fontAlgn="b"/>
                      <a:r>
                        <a:rPr lang="en-GB" sz="800" u="none" strike="noStrike">
                          <a:effectLst/>
                        </a:rPr>
                        <a:t>Francis J</a:t>
                      </a:r>
                      <a:endParaRPr lang="en-GB" sz="800" b="0" i="0" u="none" strike="noStrike">
                        <a:solidFill>
                          <a:srgbClr val="000000"/>
                        </a:solidFill>
                        <a:effectLst/>
                        <a:latin typeface="Calibri" panose="020F0502020204030204" pitchFamily="34" charset="0"/>
                      </a:endParaRPr>
                    </a:p>
                  </a:txBody>
                  <a:tcPr marL="6631" marR="6631" marT="6631" marB="0" anchor="b"/>
                </a:tc>
                <a:tc hMerge="1">
                  <a:txBody>
                    <a:bodyPr/>
                    <a:lstStyle/>
                    <a:p>
                      <a:endParaRPr lang="en-GB"/>
                    </a:p>
                  </a:txBody>
                  <a:tcPr/>
                </a:tc>
                <a:tc gridSpan="2">
                  <a:txBody>
                    <a:bodyPr/>
                    <a:lstStyle/>
                    <a:p>
                      <a:pPr algn="ctr" fontAlgn="b"/>
                      <a:r>
                        <a:rPr lang="en-GB" sz="800" u="none" strike="noStrike">
                          <a:effectLst/>
                        </a:rPr>
                        <a:t>Mostyn J</a:t>
                      </a:r>
                      <a:endParaRPr lang="en-GB" sz="800" b="0" i="0" u="none" strike="noStrike">
                        <a:solidFill>
                          <a:srgbClr val="000000"/>
                        </a:solidFill>
                        <a:effectLst/>
                        <a:latin typeface="Calibri" panose="020F0502020204030204" pitchFamily="34" charset="0"/>
                      </a:endParaRPr>
                    </a:p>
                  </a:txBody>
                  <a:tcPr marL="6631" marR="6631" marT="6631" marB="0" anchor="b"/>
                </a:tc>
                <a:tc hMerge="1">
                  <a:txBody>
                    <a:bodyPr/>
                    <a:lstStyle/>
                    <a:p>
                      <a:endParaRPr lang="en-GB"/>
                    </a:p>
                  </a:txBody>
                  <a:tcPr/>
                </a:tc>
                <a:extLst>
                  <a:ext uri="{0D108BD9-81ED-4DB2-BD59-A6C34878D82A}">
                    <a16:rowId xmlns:a16="http://schemas.microsoft.com/office/drawing/2014/main" val="3062600686"/>
                  </a:ext>
                </a:extLst>
              </a:tr>
              <a:tr h="132521">
                <a:tc>
                  <a:txBody>
                    <a:bodyPr/>
                    <a:lstStyle/>
                    <a:p>
                      <a:pPr algn="l" fontAlgn="b"/>
                      <a:r>
                        <a:rPr lang="en-GB" sz="800" u="none" strike="noStrike" dirty="0">
                          <a:effectLst/>
                        </a:rPr>
                        <a:t>Marital relationship</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21 years</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10 years</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28 years</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19 years</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extLst>
                  <a:ext uri="{0D108BD9-81ED-4DB2-BD59-A6C34878D82A}">
                    <a16:rowId xmlns:a16="http://schemas.microsoft.com/office/drawing/2014/main" val="1202744541"/>
                  </a:ext>
                </a:extLst>
              </a:tr>
              <a:tr h="132521">
                <a:tc>
                  <a:txBody>
                    <a:bodyPr/>
                    <a:lstStyle/>
                    <a:p>
                      <a:pPr algn="l" fontAlgn="b"/>
                      <a:r>
                        <a:rPr lang="en-GB" sz="800" u="none" strike="noStrike" dirty="0">
                          <a:effectLst/>
                        </a:rPr>
                        <a:t>H's age</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53</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45</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62</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41</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extLst>
                  <a:ext uri="{0D108BD9-81ED-4DB2-BD59-A6C34878D82A}">
                    <a16:rowId xmlns:a16="http://schemas.microsoft.com/office/drawing/2014/main" val="334382347"/>
                  </a:ext>
                </a:extLst>
              </a:tr>
              <a:tr h="132521">
                <a:tc>
                  <a:txBody>
                    <a:bodyPr/>
                    <a:lstStyle/>
                    <a:p>
                      <a:pPr algn="l" fontAlgn="b"/>
                      <a:r>
                        <a:rPr lang="en-GB" sz="800" u="none" strike="noStrike" dirty="0">
                          <a:effectLst/>
                        </a:rPr>
                        <a:t>W's age</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47</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45</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60</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45</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extLst>
                  <a:ext uri="{0D108BD9-81ED-4DB2-BD59-A6C34878D82A}">
                    <a16:rowId xmlns:a16="http://schemas.microsoft.com/office/drawing/2014/main" val="664329603"/>
                  </a:ext>
                </a:extLst>
              </a:tr>
              <a:tr h="132521">
                <a:tc>
                  <a:txBody>
                    <a:bodyPr/>
                    <a:lstStyle/>
                    <a:p>
                      <a:pPr algn="l" fontAlgn="b"/>
                      <a:r>
                        <a:rPr lang="en-GB" sz="800" u="none" strike="noStrike" dirty="0">
                          <a:effectLst/>
                        </a:rPr>
                        <a:t>Age of children</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14</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9 &amp; 6</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4 x adults</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6 (aged 7 - 20)</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extLst>
                  <a:ext uri="{0D108BD9-81ED-4DB2-BD59-A6C34878D82A}">
                    <a16:rowId xmlns:a16="http://schemas.microsoft.com/office/drawing/2014/main" val="3476704364"/>
                  </a:ext>
                </a:extLst>
              </a:tr>
              <a:tr h="257286">
                <a:tc>
                  <a:txBody>
                    <a:bodyPr/>
                    <a:lstStyle/>
                    <a:p>
                      <a:pPr algn="l" fontAlgn="b"/>
                      <a:r>
                        <a:rPr lang="en-GB" sz="800" u="none" strike="noStrike" dirty="0">
                          <a:effectLst/>
                        </a:rPr>
                        <a:t>Net capital</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highlight>
                            <a:srgbClr val="FFFF00"/>
                          </a:highlight>
                        </a:rPr>
                        <a:t>£16.4m</a:t>
                      </a:r>
                      <a:endParaRPr lang="en-GB" sz="800" b="0" i="0" u="none" strike="noStrike" dirty="0">
                        <a:solidFill>
                          <a:srgbClr val="000000"/>
                        </a:solidFill>
                        <a:effectLst/>
                        <a:highlight>
                          <a:srgbClr val="FFFF00"/>
                        </a:highligh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dirty="0">
                        <a:solidFill>
                          <a:srgbClr val="000000"/>
                        </a:solidFill>
                        <a:effectLst/>
                        <a:highlight>
                          <a:srgbClr val="FFFF00"/>
                        </a:highlight>
                        <a:latin typeface="Calibri" panose="020F0502020204030204" pitchFamily="34" charset="0"/>
                      </a:endParaRPr>
                    </a:p>
                  </a:txBody>
                  <a:tcPr marL="6631" marR="6631" marT="6631" marB="0" anchor="b"/>
                </a:tc>
                <a:tc>
                  <a:txBody>
                    <a:bodyPr/>
                    <a:lstStyle/>
                    <a:p>
                      <a:pPr algn="l" fontAlgn="b"/>
                      <a:r>
                        <a:rPr lang="en-GB" sz="800" u="none" strike="noStrike" dirty="0">
                          <a:effectLst/>
                          <a:highlight>
                            <a:srgbClr val="FFFF00"/>
                          </a:highlight>
                        </a:rPr>
                        <a:t>£27m</a:t>
                      </a:r>
                      <a:endParaRPr lang="en-GB" sz="800" b="0" i="0" u="none" strike="noStrike" dirty="0">
                        <a:solidFill>
                          <a:srgbClr val="000000"/>
                        </a:solidFill>
                        <a:effectLst/>
                        <a:highlight>
                          <a:srgbClr val="FFFF00"/>
                        </a:highlight>
                        <a:latin typeface="Calibri" panose="020F0502020204030204" pitchFamily="34" charset="0"/>
                      </a:endParaRPr>
                    </a:p>
                  </a:txBody>
                  <a:tcPr marL="6631" marR="6631" marT="6631" marB="0" anchor="b"/>
                </a:tc>
                <a:tc>
                  <a:txBody>
                    <a:bodyPr/>
                    <a:lstStyle/>
                    <a:p>
                      <a:pPr algn="l"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highlight>
                            <a:srgbClr val="FFFF00"/>
                          </a:highlight>
                        </a:rPr>
                        <a:t>£6m</a:t>
                      </a:r>
                      <a:endParaRPr lang="en-GB" sz="800" b="0" i="0" u="none" strike="noStrike" dirty="0">
                        <a:solidFill>
                          <a:srgbClr val="000000"/>
                        </a:solidFill>
                        <a:effectLst/>
                        <a:highlight>
                          <a:srgbClr val="FFFF00"/>
                        </a:highligh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gridSpan="2">
                  <a:txBody>
                    <a:bodyPr/>
                    <a:lstStyle/>
                    <a:p>
                      <a:pPr algn="l" fontAlgn="b"/>
                      <a:r>
                        <a:rPr lang="en-GB" sz="800" u="none" strike="noStrike" dirty="0">
                          <a:effectLst/>
                          <a:highlight>
                            <a:srgbClr val="FFFF00"/>
                          </a:highlight>
                        </a:rPr>
                        <a:t>£10.22m </a:t>
                      </a:r>
                      <a:r>
                        <a:rPr lang="en-GB" sz="800" u="none" strike="noStrike" dirty="0">
                          <a:effectLst/>
                        </a:rPr>
                        <a:t>( </a:t>
                      </a:r>
                      <a:r>
                        <a:rPr lang="en-GB" sz="800" u="none" strike="noStrike" dirty="0" err="1">
                          <a:effectLst/>
                        </a:rPr>
                        <a:t>incl</a:t>
                      </a:r>
                      <a:r>
                        <a:rPr lang="en-GB" sz="800" u="none" strike="noStrike" dirty="0">
                          <a:effectLst/>
                        </a:rPr>
                        <a:t> income stream)</a:t>
                      </a:r>
                      <a:endParaRPr lang="en-GB" sz="800" b="0" i="0" u="none" strike="noStrike" dirty="0">
                        <a:solidFill>
                          <a:srgbClr val="000000"/>
                        </a:solidFill>
                        <a:effectLst/>
                        <a:latin typeface="Calibri" panose="020F0502020204030204" pitchFamily="34" charset="0"/>
                      </a:endParaRPr>
                    </a:p>
                  </a:txBody>
                  <a:tcPr marL="6631" marR="6631" marT="6631" marB="0" anchor="b"/>
                </a:tc>
                <a:tc hMerge="1">
                  <a:txBody>
                    <a:bodyPr/>
                    <a:lstStyle/>
                    <a:p>
                      <a:endParaRPr lang="en-GB"/>
                    </a:p>
                  </a:txBody>
                  <a:tcPr/>
                </a:tc>
                <a:extLst>
                  <a:ext uri="{0D108BD9-81ED-4DB2-BD59-A6C34878D82A}">
                    <a16:rowId xmlns:a16="http://schemas.microsoft.com/office/drawing/2014/main" val="2416214976"/>
                  </a:ext>
                </a:extLst>
              </a:tr>
              <a:tr h="132521">
                <a:tc>
                  <a:txBody>
                    <a:bodyPr/>
                    <a:lstStyle/>
                    <a:p>
                      <a:pPr algn="l" fontAlgn="b"/>
                      <a:r>
                        <a:rPr lang="en-GB" sz="800" u="none" strike="noStrike" dirty="0">
                          <a:effectLst/>
                        </a:rPr>
                        <a:t>H's net income</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£3-4m</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£3-4m</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£1m</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gridSpan="2">
                  <a:txBody>
                    <a:bodyPr/>
                    <a:lstStyle/>
                    <a:p>
                      <a:pPr algn="l" fontAlgn="b"/>
                      <a:r>
                        <a:rPr lang="en-GB" sz="800" u="none" strike="noStrike">
                          <a:effectLst/>
                        </a:rPr>
                        <a:t>£400k - £1.4m net</a:t>
                      </a:r>
                      <a:endParaRPr lang="en-GB" sz="800" b="0" i="0" u="none" strike="noStrike">
                        <a:solidFill>
                          <a:srgbClr val="000000"/>
                        </a:solidFill>
                        <a:effectLst/>
                        <a:latin typeface="Calibri" panose="020F0502020204030204" pitchFamily="34" charset="0"/>
                      </a:endParaRPr>
                    </a:p>
                  </a:txBody>
                  <a:tcPr marL="6631" marR="6631" marT="6631" marB="0" anchor="b"/>
                </a:tc>
                <a:tc hMerge="1">
                  <a:txBody>
                    <a:bodyPr/>
                    <a:lstStyle/>
                    <a:p>
                      <a:endParaRPr lang="en-GB"/>
                    </a:p>
                  </a:txBody>
                  <a:tcPr/>
                </a:tc>
                <a:extLst>
                  <a:ext uri="{0D108BD9-81ED-4DB2-BD59-A6C34878D82A}">
                    <a16:rowId xmlns:a16="http://schemas.microsoft.com/office/drawing/2014/main" val="1154497498"/>
                  </a:ext>
                </a:extLst>
              </a:tr>
              <a:tr h="132521">
                <a:tc>
                  <a:txBody>
                    <a:bodyPr/>
                    <a:lstStyle/>
                    <a:p>
                      <a:pPr algn="l" fontAlgn="b"/>
                      <a:r>
                        <a:rPr lang="en-GB" sz="800" u="none" strike="noStrike" dirty="0">
                          <a:effectLst/>
                        </a:rPr>
                        <a:t>W's net income (capacity)</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Ignored</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gridSpan="2">
                  <a:txBody>
                    <a:bodyPr/>
                    <a:lstStyle/>
                    <a:p>
                      <a:pPr algn="l" fontAlgn="b"/>
                      <a:r>
                        <a:rPr lang="en-GB" sz="800" u="none" strike="noStrike">
                          <a:effectLst/>
                        </a:rPr>
                        <a:t>Potential but unspecified </a:t>
                      </a:r>
                      <a:endParaRPr lang="en-GB" sz="800" b="0" i="0" u="none" strike="noStrike">
                        <a:solidFill>
                          <a:srgbClr val="000000"/>
                        </a:solidFill>
                        <a:effectLst/>
                        <a:latin typeface="Calibri" panose="020F0502020204030204" pitchFamily="34" charset="0"/>
                      </a:endParaRPr>
                    </a:p>
                  </a:txBody>
                  <a:tcPr marL="6631" marR="6631" marT="6631" marB="0" anchor="b"/>
                </a:tc>
                <a:tc hMerge="1">
                  <a:txBody>
                    <a:bodyPr/>
                    <a:lstStyle/>
                    <a:p>
                      <a:endParaRPr lang="en-GB"/>
                    </a:p>
                  </a:txBody>
                  <a:tcPr/>
                </a:tc>
                <a:tc>
                  <a:txBody>
                    <a:bodyPr/>
                    <a:lstStyle/>
                    <a:p>
                      <a:pPr algn="l" fontAlgn="b"/>
                      <a:r>
                        <a:rPr lang="en-GB" sz="800" u="none" strike="noStrike" dirty="0">
                          <a:effectLst/>
                        </a:rPr>
                        <a:t>None</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£22,500 net pa</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extLst>
                  <a:ext uri="{0D108BD9-81ED-4DB2-BD59-A6C34878D82A}">
                    <a16:rowId xmlns:a16="http://schemas.microsoft.com/office/drawing/2014/main" val="2560348068"/>
                  </a:ext>
                </a:extLst>
              </a:tr>
              <a:tr h="132521">
                <a:tc>
                  <a:txBody>
                    <a:bodyPr/>
                    <a:lstStyle/>
                    <a:p>
                      <a:pPr algn="l" fontAlgn="b"/>
                      <a:r>
                        <a:rPr lang="en-GB" sz="800" u="none" strike="noStrike" dirty="0">
                          <a:effectLst/>
                        </a:rPr>
                        <a:t>W's share of capital</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highlight>
                            <a:srgbClr val="FFFF00"/>
                          </a:highlight>
                        </a:rPr>
                        <a:t>£9.76m</a:t>
                      </a:r>
                      <a:endParaRPr lang="en-GB" sz="800" b="0" i="0" u="none" strike="noStrike" dirty="0">
                        <a:solidFill>
                          <a:srgbClr val="000000"/>
                        </a:solidFill>
                        <a:effectLst/>
                        <a:highlight>
                          <a:srgbClr val="FFFF00"/>
                        </a:highlight>
                        <a:latin typeface="Calibri" panose="020F0502020204030204" pitchFamily="34" charset="0"/>
                      </a:endParaRPr>
                    </a:p>
                  </a:txBody>
                  <a:tcPr marL="6631" marR="6631" marT="6631" marB="0" anchor="b"/>
                </a:tc>
                <a:tc>
                  <a:txBody>
                    <a:bodyPr/>
                    <a:lstStyle/>
                    <a:p>
                      <a:pPr algn="l"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highlight>
                            <a:srgbClr val="FFFF00"/>
                          </a:highlight>
                        </a:rPr>
                        <a:t>£10.2m</a:t>
                      </a:r>
                      <a:endParaRPr lang="en-GB" sz="800" b="0" i="0" u="none" strike="noStrike" dirty="0">
                        <a:solidFill>
                          <a:srgbClr val="000000"/>
                        </a:solidFill>
                        <a:effectLst/>
                        <a:highlight>
                          <a:srgbClr val="FFFF00"/>
                        </a:highligh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highlight>
                            <a:srgbClr val="FFFF00"/>
                          </a:highlight>
                        </a:rPr>
                        <a:t>£3m</a:t>
                      </a:r>
                      <a:endParaRPr lang="en-GB" sz="800" b="0" i="0" u="none" strike="noStrike" dirty="0">
                        <a:solidFill>
                          <a:srgbClr val="000000"/>
                        </a:solidFill>
                        <a:effectLst/>
                        <a:highlight>
                          <a:srgbClr val="FFFF00"/>
                        </a:highlight>
                        <a:latin typeface="Calibri" panose="020F0502020204030204" pitchFamily="34" charset="0"/>
                      </a:endParaRPr>
                    </a:p>
                  </a:txBody>
                  <a:tcPr marL="6631" marR="6631" marT="6631" marB="0" anchor="b"/>
                </a:tc>
                <a:tc>
                  <a:txBody>
                    <a:bodyPr/>
                    <a:lstStyle/>
                    <a:p>
                      <a:pPr algn="l"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highlight>
                            <a:srgbClr val="FFFF00"/>
                          </a:highlight>
                        </a:rPr>
                        <a:t>£5.1m</a:t>
                      </a:r>
                      <a:endParaRPr lang="en-GB" sz="800" b="0" i="0" u="none" strike="noStrike" dirty="0">
                        <a:solidFill>
                          <a:srgbClr val="000000"/>
                        </a:solidFill>
                        <a:effectLst/>
                        <a:highlight>
                          <a:srgbClr val="FFFF00"/>
                        </a:highligh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extLst>
                  <a:ext uri="{0D108BD9-81ED-4DB2-BD59-A6C34878D82A}">
                    <a16:rowId xmlns:a16="http://schemas.microsoft.com/office/drawing/2014/main" val="3948576166"/>
                  </a:ext>
                </a:extLst>
              </a:tr>
              <a:tr h="132521">
                <a:tc>
                  <a:txBody>
                    <a:bodyPr/>
                    <a:lstStyle/>
                    <a:p>
                      <a:pPr algn="l" fontAlgn="b"/>
                      <a:r>
                        <a:rPr lang="en-GB" sz="800" u="none" strike="noStrike">
                          <a:effectLst/>
                        </a:rPr>
                        <a:t>Free capital</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£4.6m</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£5m</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£1.733m</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£2.15m - £3.6m</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extLst>
                  <a:ext uri="{0D108BD9-81ED-4DB2-BD59-A6C34878D82A}">
                    <a16:rowId xmlns:a16="http://schemas.microsoft.com/office/drawing/2014/main" val="439743893"/>
                  </a:ext>
                </a:extLst>
              </a:tr>
              <a:tr h="132521">
                <a:tc>
                  <a:txBody>
                    <a:bodyPr/>
                    <a:lstStyle/>
                    <a:p>
                      <a:pPr algn="l" fontAlgn="b"/>
                      <a:r>
                        <a:rPr lang="en-GB" sz="800" u="sng" strike="noStrike" dirty="0">
                          <a:effectLst/>
                        </a:rPr>
                        <a:t>Maintenance Award</a:t>
                      </a:r>
                      <a:endParaRPr lang="en-GB" sz="800" b="0" i="0" u="sng"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extLst>
                  <a:ext uri="{0D108BD9-81ED-4DB2-BD59-A6C34878D82A}">
                    <a16:rowId xmlns:a16="http://schemas.microsoft.com/office/drawing/2014/main" val="3528146478"/>
                  </a:ext>
                </a:extLst>
              </a:tr>
              <a:tr h="132521">
                <a:tc>
                  <a:txBody>
                    <a:bodyPr/>
                    <a:lstStyle/>
                    <a:p>
                      <a:pPr algn="l" fontAlgn="b"/>
                      <a:r>
                        <a:rPr lang="en-GB" sz="800" u="none" strike="noStrike" dirty="0">
                          <a:effectLst/>
                        </a:rPr>
                        <a:t>Term periodical payments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highlight>
                            <a:srgbClr val="00FFFF"/>
                          </a:highlight>
                        </a:rPr>
                        <a:t>5 x £75,000</a:t>
                      </a:r>
                      <a:endParaRPr lang="en-GB" sz="800" b="0" i="0" u="none" strike="noStrike" dirty="0">
                        <a:solidFill>
                          <a:srgbClr val="000000"/>
                        </a:solidFill>
                        <a:effectLst/>
                        <a:highlight>
                          <a:srgbClr val="00FFFF"/>
                        </a:highlight>
                        <a:latin typeface="Calibri" panose="020F0502020204030204" pitchFamily="34" charset="0"/>
                      </a:endParaRPr>
                    </a:p>
                  </a:txBody>
                  <a:tcPr marL="6631" marR="6631" marT="6631" marB="0" anchor="b"/>
                </a:tc>
                <a:tc>
                  <a:txBody>
                    <a:bodyPr/>
                    <a:lstStyle/>
                    <a:p>
                      <a:pPr algn="r" fontAlgn="b"/>
                      <a:r>
                        <a:rPr lang="en-GB" sz="800" u="none" strike="noStrike" dirty="0">
                          <a:effectLst/>
                        </a:rPr>
                        <a:t>£375,000</a:t>
                      </a:r>
                      <a:endParaRPr lang="en-GB" sz="800" b="0" i="0" u="none" strike="noStrike" dirty="0">
                        <a:solidFill>
                          <a:srgbClr val="000000"/>
                        </a:solidFill>
                        <a:effectLst/>
                        <a:highlight>
                          <a:srgbClr val="00FFFF"/>
                        </a:highlight>
                        <a:latin typeface="Calibri" panose="020F0502020204030204" pitchFamily="34" charset="0"/>
                      </a:endParaRPr>
                    </a:p>
                  </a:txBody>
                  <a:tcPr marL="6631" marR="6631" marT="6631" marB="0" anchor="b"/>
                </a:tc>
                <a:tc>
                  <a:txBody>
                    <a:bodyPr/>
                    <a:lstStyle/>
                    <a:p>
                      <a:pPr algn="l" fontAlgn="b"/>
                      <a:r>
                        <a:rPr lang="en-GB" sz="800" u="none" strike="noStrike" dirty="0">
                          <a:effectLst/>
                          <a:highlight>
                            <a:srgbClr val="00FFFF"/>
                          </a:highlight>
                        </a:rPr>
                        <a:t>None</a:t>
                      </a:r>
                      <a:endParaRPr lang="en-GB" sz="800" b="0" i="0" u="none" strike="noStrike" dirty="0">
                        <a:solidFill>
                          <a:srgbClr val="000000"/>
                        </a:solidFill>
                        <a:effectLst/>
                        <a:highlight>
                          <a:srgbClr val="00FFFF"/>
                        </a:highligh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highlight>
                            <a:srgbClr val="00FFFF"/>
                          </a:highlight>
                        </a:rPr>
                        <a:t>4 x £68,000</a:t>
                      </a:r>
                      <a:endParaRPr lang="en-GB" sz="800" b="0" i="0" u="none" strike="noStrike" dirty="0">
                        <a:solidFill>
                          <a:srgbClr val="000000"/>
                        </a:solidFill>
                        <a:effectLst/>
                        <a:highlight>
                          <a:srgbClr val="00FFFF"/>
                        </a:highlight>
                        <a:latin typeface="Calibri" panose="020F0502020204030204" pitchFamily="34" charset="0"/>
                      </a:endParaRPr>
                    </a:p>
                  </a:txBody>
                  <a:tcPr marL="6631" marR="6631" marT="6631" marB="0" anchor="b"/>
                </a:tc>
                <a:tc>
                  <a:txBody>
                    <a:bodyPr/>
                    <a:lstStyle/>
                    <a:p>
                      <a:pPr algn="r" fontAlgn="b"/>
                      <a:r>
                        <a:rPr lang="en-GB" sz="800" u="none" strike="noStrike" dirty="0">
                          <a:effectLst/>
                        </a:rPr>
                        <a:t>£272,000</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highlight>
                            <a:srgbClr val="00FFFF"/>
                          </a:highlight>
                        </a:rPr>
                        <a:t>None</a:t>
                      </a:r>
                      <a:endParaRPr lang="en-GB" sz="800" b="0" i="0" u="none" strike="noStrike" dirty="0">
                        <a:solidFill>
                          <a:srgbClr val="000000"/>
                        </a:solidFill>
                        <a:effectLst/>
                        <a:highlight>
                          <a:srgbClr val="00FFFF"/>
                        </a:highligh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extLst>
                  <a:ext uri="{0D108BD9-81ED-4DB2-BD59-A6C34878D82A}">
                    <a16:rowId xmlns:a16="http://schemas.microsoft.com/office/drawing/2014/main" val="2160960209"/>
                  </a:ext>
                </a:extLst>
              </a:tr>
              <a:tr h="132521">
                <a:tc>
                  <a:txBody>
                    <a:bodyPr/>
                    <a:lstStyle/>
                    <a:p>
                      <a:pPr algn="l"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gridSpan="2">
                  <a:txBody>
                    <a:bodyPr/>
                    <a:lstStyle/>
                    <a:p>
                      <a:pPr algn="l" fontAlgn="b"/>
                      <a:r>
                        <a:rPr lang="en-GB" sz="800" b="0" i="0" u="none" strike="noStrike" dirty="0">
                          <a:solidFill>
                            <a:srgbClr val="000000"/>
                          </a:solidFill>
                          <a:effectLst/>
                          <a:latin typeface="Calibri" panose="020F0502020204030204" pitchFamily="34" charset="0"/>
                        </a:rPr>
                        <a:t>To age 52</a:t>
                      </a:r>
                    </a:p>
                  </a:txBody>
                  <a:tcPr marL="6631" marR="6631" marT="6631" marB="0" anchor="b"/>
                </a:tc>
                <a:tc hMerge="1">
                  <a:txBody>
                    <a:bodyPr/>
                    <a:lstStyle/>
                    <a:p>
                      <a:endParaRPr lang="en-GB"/>
                    </a:p>
                  </a:txBody>
                  <a:tcPr/>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gridSpan="2">
                  <a:txBody>
                    <a:bodyPr/>
                    <a:lstStyle/>
                    <a:p>
                      <a:pPr algn="l" fontAlgn="b"/>
                      <a:r>
                        <a:rPr lang="en-GB" sz="800" u="none" strike="noStrike">
                          <a:effectLst/>
                        </a:rPr>
                        <a:t>H's retirement at 66</a:t>
                      </a:r>
                      <a:endParaRPr lang="en-GB" sz="800" b="0" i="0" u="none" strike="noStrike">
                        <a:solidFill>
                          <a:srgbClr val="000000"/>
                        </a:solidFill>
                        <a:effectLst/>
                        <a:latin typeface="Calibri" panose="020F0502020204030204" pitchFamily="34" charset="0"/>
                      </a:endParaRPr>
                    </a:p>
                  </a:txBody>
                  <a:tcPr marL="6631" marR="6631" marT="6631" marB="0" anchor="b"/>
                </a:tc>
                <a:tc hMerge="1">
                  <a:txBody>
                    <a:bodyPr/>
                    <a:lstStyle/>
                    <a:p>
                      <a:endParaRPr lang="en-GB"/>
                    </a:p>
                  </a:txBody>
                  <a:tcPr/>
                </a:tc>
                <a:tc>
                  <a:txBody>
                    <a:bodyPr/>
                    <a:lstStyle/>
                    <a:p>
                      <a:pPr algn="l"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extLst>
                  <a:ext uri="{0D108BD9-81ED-4DB2-BD59-A6C34878D82A}">
                    <a16:rowId xmlns:a16="http://schemas.microsoft.com/office/drawing/2014/main" val="9209921"/>
                  </a:ext>
                </a:extLst>
              </a:tr>
              <a:tr h="132521">
                <a:tc>
                  <a:txBody>
                    <a:bodyPr/>
                    <a:lstStyle/>
                    <a:p>
                      <a:pPr algn="l" fontAlgn="b"/>
                      <a:r>
                        <a:rPr lang="en-GB" sz="800" u="sng" strike="noStrike" dirty="0">
                          <a:effectLst/>
                        </a:rPr>
                        <a:t>Additional Maintenance needs:</a:t>
                      </a:r>
                      <a:endParaRPr lang="en-GB" sz="800" b="0" i="0" u="sng"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extLst>
                  <a:ext uri="{0D108BD9-81ED-4DB2-BD59-A6C34878D82A}">
                    <a16:rowId xmlns:a16="http://schemas.microsoft.com/office/drawing/2014/main" val="2576043377"/>
                  </a:ext>
                </a:extLst>
              </a:tr>
              <a:tr h="132521">
                <a:tc>
                  <a:txBody>
                    <a:bodyPr/>
                    <a:lstStyle/>
                    <a:p>
                      <a:pPr algn="l" fontAlgn="b"/>
                      <a:r>
                        <a:rPr lang="en-GB" sz="800" u="none" strike="noStrike" dirty="0">
                          <a:effectLst/>
                        </a:rPr>
                        <a:t>W's income needs</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£175,000 pa</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r"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£157,000</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£120,000 pa</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£222,000 pa</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extLst>
                  <a:ext uri="{0D108BD9-81ED-4DB2-BD59-A6C34878D82A}">
                    <a16:rowId xmlns:a16="http://schemas.microsoft.com/office/drawing/2014/main" val="791899548"/>
                  </a:ext>
                </a:extLst>
              </a:tr>
              <a:tr h="132521">
                <a:tc>
                  <a:txBody>
                    <a:bodyPr/>
                    <a:lstStyle/>
                    <a:p>
                      <a:pPr algn="l" fontAlgn="b"/>
                      <a:r>
                        <a:rPr lang="en-GB" sz="800" u="none" strike="noStrike" dirty="0">
                          <a:effectLst/>
                        </a:rPr>
                        <a:t>Net income from free capital (2.25%)</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£100,000 pa</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r"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£112,500 pa</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£52,000 pa</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£172,000 pa</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extLst>
                  <a:ext uri="{0D108BD9-81ED-4DB2-BD59-A6C34878D82A}">
                    <a16:rowId xmlns:a16="http://schemas.microsoft.com/office/drawing/2014/main" val="4096363944"/>
                  </a:ext>
                </a:extLst>
              </a:tr>
              <a:tr h="132521">
                <a:tc>
                  <a:txBody>
                    <a:bodyPr/>
                    <a:lstStyle/>
                    <a:p>
                      <a:pPr algn="l" fontAlgn="b"/>
                      <a:r>
                        <a:rPr lang="en-GB" sz="800" u="none" strike="noStrike" dirty="0">
                          <a:effectLst/>
                        </a:rPr>
                        <a:t>Income shortfall</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£75,000 pa</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r"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£44,500 pa</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£68,000 pa</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£50,000 pa</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extLst>
                  <a:ext uri="{0D108BD9-81ED-4DB2-BD59-A6C34878D82A}">
                    <a16:rowId xmlns:a16="http://schemas.microsoft.com/office/drawing/2014/main" val="4248602834"/>
                  </a:ext>
                </a:extLst>
              </a:tr>
              <a:tr h="132521">
                <a:tc>
                  <a:txBody>
                    <a:bodyPr/>
                    <a:lstStyle/>
                    <a:p>
                      <a:pPr algn="l" fontAlgn="b"/>
                      <a:r>
                        <a:rPr lang="en-GB" sz="800" u="none" strike="noStrike" dirty="0">
                          <a:effectLst/>
                        </a:rPr>
                        <a:t>W's age at end of term</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52</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r"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64</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extLst>
                  <a:ext uri="{0D108BD9-81ED-4DB2-BD59-A6C34878D82A}">
                    <a16:rowId xmlns:a16="http://schemas.microsoft.com/office/drawing/2014/main" val="1506588193"/>
                  </a:ext>
                </a:extLst>
              </a:tr>
              <a:tr h="132521">
                <a:tc>
                  <a:txBody>
                    <a:bodyPr/>
                    <a:lstStyle/>
                    <a:p>
                      <a:pPr algn="l" fontAlgn="b"/>
                      <a:r>
                        <a:rPr lang="en-GB" sz="800" u="none" strike="noStrike" dirty="0">
                          <a:effectLst/>
                        </a:rPr>
                        <a:t>Retirement age</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60</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r"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60</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64</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60</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extLst>
                  <a:ext uri="{0D108BD9-81ED-4DB2-BD59-A6C34878D82A}">
                    <a16:rowId xmlns:a16="http://schemas.microsoft.com/office/drawing/2014/main" val="1142733359"/>
                  </a:ext>
                </a:extLst>
              </a:tr>
              <a:tr h="132521">
                <a:tc>
                  <a:txBody>
                    <a:bodyPr/>
                    <a:lstStyle/>
                    <a:p>
                      <a:pPr algn="l" fontAlgn="b"/>
                      <a:r>
                        <a:rPr lang="en-GB" sz="800" u="none" strike="noStrike" dirty="0">
                          <a:effectLst/>
                        </a:rPr>
                        <a:t>Needs to retirement</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8 x £75,000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r" fontAlgn="b"/>
                      <a:r>
                        <a:rPr lang="en-GB" sz="800" u="none" strike="noStrike" dirty="0">
                          <a:effectLst/>
                        </a:rPr>
                        <a:t>£600,000</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15 x £44,500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r" fontAlgn="b"/>
                      <a:r>
                        <a:rPr lang="en-GB" sz="800" u="none" strike="noStrike">
                          <a:effectLst/>
                        </a:rPr>
                        <a:t>£667,500</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gridSpan="2">
                  <a:txBody>
                    <a:bodyPr/>
                    <a:lstStyle/>
                    <a:p>
                      <a:pPr algn="l" fontAlgn="b"/>
                      <a:r>
                        <a:rPr lang="en-GB" sz="800" u="none" strike="noStrike" dirty="0">
                          <a:effectLst/>
                        </a:rPr>
                        <a:t>£50k payable as Child Support</a:t>
                      </a:r>
                      <a:endParaRPr lang="en-GB" sz="800" b="0" i="0" u="none" strike="noStrike" dirty="0">
                        <a:solidFill>
                          <a:srgbClr val="000000"/>
                        </a:solidFill>
                        <a:effectLst/>
                        <a:latin typeface="Calibri" panose="020F0502020204030204" pitchFamily="34" charset="0"/>
                      </a:endParaRPr>
                    </a:p>
                  </a:txBody>
                  <a:tcPr marL="6631" marR="6631" marT="6631" marB="0" anchor="b"/>
                </a:tc>
                <a:tc hMerge="1">
                  <a:txBody>
                    <a:bodyPr/>
                    <a:lstStyle/>
                    <a:p>
                      <a:endParaRPr lang="en-GB"/>
                    </a:p>
                  </a:txBody>
                  <a:tcPr/>
                </a:tc>
                <a:extLst>
                  <a:ext uri="{0D108BD9-81ED-4DB2-BD59-A6C34878D82A}">
                    <a16:rowId xmlns:a16="http://schemas.microsoft.com/office/drawing/2014/main" val="1083976032"/>
                  </a:ext>
                </a:extLst>
              </a:tr>
              <a:tr h="132521">
                <a:tc>
                  <a:txBody>
                    <a:bodyPr/>
                    <a:lstStyle/>
                    <a:p>
                      <a:pPr algn="l" fontAlgn="b"/>
                      <a:r>
                        <a:rPr lang="en-GB" sz="800" u="none" strike="noStrike" dirty="0">
                          <a:effectLst/>
                        </a:rPr>
                        <a:t>Additional capital</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n/a</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r"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gridSpan="2">
                  <a:txBody>
                    <a:bodyPr/>
                    <a:lstStyle/>
                    <a:p>
                      <a:pPr algn="l" fontAlgn="b"/>
                      <a:r>
                        <a:rPr lang="en-GB" sz="800" u="none" strike="noStrike" dirty="0">
                          <a:effectLst/>
                        </a:rPr>
                        <a:t>£1.5m from downsizing</a:t>
                      </a:r>
                      <a:endParaRPr lang="en-GB" sz="800" b="0" i="0" u="none" strike="noStrike" dirty="0">
                        <a:solidFill>
                          <a:srgbClr val="000000"/>
                        </a:solidFill>
                        <a:effectLst/>
                        <a:latin typeface="Calibri" panose="020F0502020204030204" pitchFamily="34" charset="0"/>
                      </a:endParaRPr>
                    </a:p>
                  </a:txBody>
                  <a:tcPr marL="6631" marR="6631" marT="6631" marB="0" anchor="b"/>
                </a:tc>
                <a:tc hMerge="1">
                  <a:txBody>
                    <a:bodyPr/>
                    <a:lstStyle/>
                    <a:p>
                      <a:endParaRPr lang="en-GB"/>
                    </a:p>
                  </a:txBody>
                  <a:tcPr/>
                </a:tc>
                <a:tc>
                  <a:txBody>
                    <a:bodyPr/>
                    <a:lstStyle/>
                    <a:p>
                      <a:pPr algn="l"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gridSpan="2">
                  <a:txBody>
                    <a:bodyPr/>
                    <a:lstStyle/>
                    <a:p>
                      <a:pPr algn="l" fontAlgn="b"/>
                      <a:r>
                        <a:rPr lang="en-GB" sz="800" u="none" strike="noStrike" dirty="0">
                          <a:effectLst/>
                        </a:rPr>
                        <a:t>£1.5m from downsizing</a:t>
                      </a:r>
                      <a:endParaRPr lang="en-GB" sz="800" b="0" i="0" u="none" strike="noStrike" dirty="0">
                        <a:solidFill>
                          <a:srgbClr val="000000"/>
                        </a:solidFill>
                        <a:effectLst/>
                        <a:latin typeface="Calibri" panose="020F0502020204030204" pitchFamily="34" charset="0"/>
                      </a:endParaRPr>
                    </a:p>
                  </a:txBody>
                  <a:tcPr marL="6631" marR="6631" marT="6631" marB="0" anchor="b"/>
                </a:tc>
                <a:tc hMerge="1">
                  <a:txBody>
                    <a:bodyPr/>
                    <a:lstStyle/>
                    <a:p>
                      <a:endParaRPr lang="en-GB"/>
                    </a:p>
                  </a:txBody>
                  <a:tcPr/>
                </a:tc>
                <a:extLst>
                  <a:ext uri="{0D108BD9-81ED-4DB2-BD59-A6C34878D82A}">
                    <a16:rowId xmlns:a16="http://schemas.microsoft.com/office/drawing/2014/main" val="1856474670"/>
                  </a:ext>
                </a:extLst>
              </a:tr>
              <a:tr h="132521">
                <a:tc>
                  <a:txBody>
                    <a:bodyPr/>
                    <a:lstStyle/>
                    <a:p>
                      <a:pPr algn="l" fontAlgn="b"/>
                      <a:r>
                        <a:rPr lang="en-GB" sz="800" u="none" strike="noStrike" dirty="0">
                          <a:effectLst/>
                        </a:rPr>
                        <a:t>Pension provision at 60</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£50,000 pa</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r"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£33,750 pa</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gridSpan="2">
                  <a:txBody>
                    <a:bodyPr/>
                    <a:lstStyle/>
                    <a:p>
                      <a:pPr algn="l" fontAlgn="b"/>
                      <a:r>
                        <a:rPr lang="en-GB" sz="800" u="none" strike="noStrike" dirty="0">
                          <a:effectLst/>
                        </a:rPr>
                        <a:t>Joint lives Duxbury</a:t>
                      </a:r>
                      <a:endParaRPr lang="en-GB" sz="800" b="0" i="0" u="none" strike="noStrike" dirty="0">
                        <a:solidFill>
                          <a:srgbClr val="000000"/>
                        </a:solidFill>
                        <a:effectLst/>
                        <a:latin typeface="Calibri" panose="020F0502020204030204" pitchFamily="34" charset="0"/>
                      </a:endParaRPr>
                    </a:p>
                  </a:txBody>
                  <a:tcPr marL="6631" marR="6631" marT="6631" marB="0" anchor="b"/>
                </a:tc>
                <a:tc hMerge="1">
                  <a:txBody>
                    <a:bodyPr/>
                    <a:lstStyle/>
                    <a:p>
                      <a:endParaRPr lang="en-GB"/>
                    </a:p>
                  </a:txBody>
                  <a:tcPr/>
                </a:tc>
                <a:extLst>
                  <a:ext uri="{0D108BD9-81ED-4DB2-BD59-A6C34878D82A}">
                    <a16:rowId xmlns:a16="http://schemas.microsoft.com/office/drawing/2014/main" val="2081674449"/>
                  </a:ext>
                </a:extLst>
              </a:tr>
              <a:tr h="132521">
                <a:tc>
                  <a:txBody>
                    <a:bodyPr/>
                    <a:lstStyle/>
                    <a:p>
                      <a:pPr algn="l" fontAlgn="b"/>
                      <a:r>
                        <a:rPr lang="en-GB" sz="800" u="none" strike="noStrike" dirty="0">
                          <a:effectLst/>
                        </a:rPr>
                        <a:t>Total net income after retirement</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£150,000 pa</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r"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£146,250 pa</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gridSpan="2">
                  <a:txBody>
                    <a:bodyPr/>
                    <a:lstStyle/>
                    <a:p>
                      <a:pPr algn="l" fontAlgn="b"/>
                      <a:r>
                        <a:rPr lang="en-GB" sz="800" u="none" strike="noStrike" dirty="0">
                          <a:effectLst/>
                        </a:rPr>
                        <a:t>Joint lives Duxbury</a:t>
                      </a:r>
                      <a:endParaRPr lang="en-GB" sz="800" b="0" i="0" u="none" strike="noStrike" dirty="0">
                        <a:solidFill>
                          <a:srgbClr val="000000"/>
                        </a:solidFill>
                        <a:effectLst/>
                        <a:latin typeface="Calibri" panose="020F0502020204030204" pitchFamily="34" charset="0"/>
                      </a:endParaRPr>
                    </a:p>
                  </a:txBody>
                  <a:tcPr marL="6631" marR="6631" marT="6631" marB="0" anchor="b"/>
                </a:tc>
                <a:tc hMerge="1">
                  <a:txBody>
                    <a:bodyPr/>
                    <a:lstStyle/>
                    <a:p>
                      <a:endParaRPr lang="en-GB"/>
                    </a:p>
                  </a:txBody>
                  <a:tcPr/>
                </a:tc>
                <a:extLst>
                  <a:ext uri="{0D108BD9-81ED-4DB2-BD59-A6C34878D82A}">
                    <a16:rowId xmlns:a16="http://schemas.microsoft.com/office/drawing/2014/main" val="140943007"/>
                  </a:ext>
                </a:extLst>
              </a:tr>
              <a:tr h="132521">
                <a:tc>
                  <a:txBody>
                    <a:bodyPr/>
                    <a:lstStyle/>
                    <a:p>
                      <a:pPr algn="l" fontAlgn="b"/>
                      <a:r>
                        <a:rPr lang="en-GB" sz="800" u="none" strike="noStrike" dirty="0">
                          <a:effectLst/>
                        </a:rPr>
                        <a:t>Shortfall from pension income</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£25,000 pa</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r"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£10,750 pa</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gridSpan="2">
                  <a:txBody>
                    <a:bodyPr/>
                    <a:lstStyle/>
                    <a:p>
                      <a:pPr algn="l" fontAlgn="b"/>
                      <a:r>
                        <a:rPr lang="en-GB" sz="800" u="none" strike="noStrike" dirty="0">
                          <a:effectLst/>
                        </a:rPr>
                        <a:t>Joint lives Duxbury</a:t>
                      </a:r>
                      <a:endParaRPr lang="en-GB" sz="800" b="0" i="0" u="none" strike="noStrike" dirty="0">
                        <a:solidFill>
                          <a:srgbClr val="000000"/>
                        </a:solidFill>
                        <a:effectLst/>
                        <a:latin typeface="Calibri" panose="020F0502020204030204" pitchFamily="34" charset="0"/>
                      </a:endParaRPr>
                    </a:p>
                  </a:txBody>
                  <a:tcPr marL="6631" marR="6631" marT="6631" marB="0" anchor="b"/>
                </a:tc>
                <a:tc hMerge="1">
                  <a:txBody>
                    <a:bodyPr/>
                    <a:lstStyle/>
                    <a:p>
                      <a:endParaRPr lang="en-GB"/>
                    </a:p>
                  </a:txBody>
                  <a:tcPr/>
                </a:tc>
                <a:extLst>
                  <a:ext uri="{0D108BD9-81ED-4DB2-BD59-A6C34878D82A}">
                    <a16:rowId xmlns:a16="http://schemas.microsoft.com/office/drawing/2014/main" val="1420366388"/>
                  </a:ext>
                </a:extLst>
              </a:tr>
              <a:tr h="132521">
                <a:tc>
                  <a:txBody>
                    <a:bodyPr/>
                    <a:lstStyle/>
                    <a:p>
                      <a:pPr algn="l" fontAlgn="b"/>
                      <a:r>
                        <a:rPr lang="en-GB" sz="800" u="none" strike="noStrike" dirty="0">
                          <a:effectLst/>
                        </a:rPr>
                        <a:t>Duxbury LS to meet needs</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£25,000 pa</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r" fontAlgn="b"/>
                      <a:r>
                        <a:rPr lang="en-GB" sz="800" u="none" strike="noStrike" dirty="0">
                          <a:effectLst/>
                        </a:rPr>
                        <a:t>£360,000</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£10,750 pa</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r" fontAlgn="b"/>
                      <a:r>
                        <a:rPr lang="en-GB" sz="800" u="none" strike="noStrike">
                          <a:effectLst/>
                        </a:rPr>
                        <a:t>£81,186</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a:effectLst/>
                        </a:rPr>
                        <a:t>£68,000 pa</a:t>
                      </a:r>
                      <a:endParaRPr lang="en-GB" sz="800" b="0" i="0" u="none" strike="noStrike">
                        <a:solidFill>
                          <a:srgbClr val="000000"/>
                        </a:solidFill>
                        <a:effectLst/>
                        <a:latin typeface="Calibri" panose="020F0502020204030204" pitchFamily="34" charset="0"/>
                      </a:endParaRPr>
                    </a:p>
                  </a:txBody>
                  <a:tcPr marL="6631" marR="6631" marT="6631" marB="0" anchor="b"/>
                </a:tc>
                <a:tc>
                  <a:txBody>
                    <a:bodyPr/>
                    <a:lstStyle/>
                    <a:p>
                      <a:pPr algn="r" fontAlgn="b"/>
                      <a:r>
                        <a:rPr lang="en-GB" sz="800" u="none" strike="noStrike" dirty="0">
                          <a:effectLst/>
                        </a:rPr>
                        <a:t>£965,000</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6631" marR="6631" marT="6631" marB="0" anchor="b"/>
                </a:tc>
                <a:tc>
                  <a:txBody>
                    <a:bodyPr/>
                    <a:lstStyle/>
                    <a:p>
                      <a:pPr algn="r" fontAlgn="b"/>
                      <a:r>
                        <a:rPr lang="en-GB" sz="800" u="none" strike="noStrike" dirty="0">
                          <a:effectLst/>
                        </a:rPr>
                        <a:t>£3.6m</a:t>
                      </a:r>
                      <a:endParaRPr lang="en-GB" sz="800" b="0" i="0" u="none" strike="noStrike" dirty="0">
                        <a:solidFill>
                          <a:srgbClr val="000000"/>
                        </a:solidFill>
                        <a:effectLst/>
                        <a:latin typeface="Calibri" panose="020F0502020204030204" pitchFamily="34" charset="0"/>
                      </a:endParaRPr>
                    </a:p>
                  </a:txBody>
                  <a:tcPr marL="6631" marR="6631" marT="6631" marB="0" anchor="b"/>
                </a:tc>
                <a:extLst>
                  <a:ext uri="{0D108BD9-81ED-4DB2-BD59-A6C34878D82A}">
                    <a16:rowId xmlns:a16="http://schemas.microsoft.com/office/drawing/2014/main" val="1183981699"/>
                  </a:ext>
                </a:extLst>
              </a:tr>
              <a:tr h="132521">
                <a:tc>
                  <a:txBody>
                    <a:bodyPr/>
                    <a:lstStyle/>
                    <a:p>
                      <a:pPr algn="l" fontAlgn="b"/>
                      <a:r>
                        <a:rPr lang="en-GB" sz="800" b="1" u="none" strike="noStrike" dirty="0">
                          <a:effectLst/>
                        </a:rPr>
                        <a:t>W’s capital used to meet income needs</a:t>
                      </a:r>
                      <a:endParaRPr lang="en-GB" sz="800" b="1" i="0" u="none" strike="noStrike" dirty="0">
                        <a:solidFill>
                          <a:srgbClr val="000000"/>
                        </a:solidFill>
                        <a:effectLst/>
                        <a:latin typeface="Calibri" panose="020F0502020204030204" pitchFamily="34" charset="0"/>
                      </a:endParaRPr>
                    </a:p>
                  </a:txBody>
                  <a:tcPr marL="6631" marR="6631" marT="6631" marB="0" anchor="b"/>
                </a:tc>
                <a:tc>
                  <a:txBody>
                    <a:bodyPr/>
                    <a:lstStyle/>
                    <a:p>
                      <a:pPr algn="l" fontAlgn="b"/>
                      <a:r>
                        <a:rPr lang="en-GB" sz="800" b="1" u="none" strike="noStrike" dirty="0">
                          <a:effectLst/>
                        </a:rPr>
                        <a:t> c. 10%</a:t>
                      </a:r>
                      <a:endParaRPr lang="en-GB" sz="800" b="1" i="0" u="none" strike="noStrike" dirty="0">
                        <a:solidFill>
                          <a:srgbClr val="000000"/>
                        </a:solidFill>
                        <a:effectLst/>
                        <a:latin typeface="Calibri" panose="020F0502020204030204" pitchFamily="34" charset="0"/>
                      </a:endParaRPr>
                    </a:p>
                  </a:txBody>
                  <a:tcPr marL="6631" marR="6631" marT="6631" marB="0" anchor="b"/>
                </a:tc>
                <a:tc>
                  <a:txBody>
                    <a:bodyPr/>
                    <a:lstStyle/>
                    <a:p>
                      <a:pPr algn="r" fontAlgn="b"/>
                      <a:r>
                        <a:rPr lang="en-GB" sz="800" b="1" u="none" strike="noStrike" dirty="0">
                          <a:effectLst/>
                          <a:highlight>
                            <a:srgbClr val="F0AADC"/>
                          </a:highlight>
                        </a:rPr>
                        <a:t>£960,000</a:t>
                      </a:r>
                      <a:endParaRPr lang="en-GB" sz="800" b="1" i="0" u="none" strike="noStrike" dirty="0">
                        <a:solidFill>
                          <a:srgbClr val="000000"/>
                        </a:solidFill>
                        <a:effectLst/>
                        <a:highlight>
                          <a:srgbClr val="F0AADC"/>
                        </a:highlight>
                        <a:latin typeface="Calibri" panose="020F0502020204030204" pitchFamily="34" charset="0"/>
                      </a:endParaRPr>
                    </a:p>
                  </a:txBody>
                  <a:tcPr marL="6631" marR="6631" marT="6631" marB="0" anchor="b"/>
                </a:tc>
                <a:tc>
                  <a:txBody>
                    <a:bodyPr/>
                    <a:lstStyle/>
                    <a:p>
                      <a:pPr algn="l" fontAlgn="b"/>
                      <a:r>
                        <a:rPr lang="en-GB" sz="800" b="1" u="none" strike="noStrike" dirty="0">
                          <a:effectLst/>
                        </a:rPr>
                        <a:t> c. 7%</a:t>
                      </a:r>
                      <a:endParaRPr lang="en-GB" sz="800" b="1" i="0" u="none" strike="noStrike" dirty="0">
                        <a:solidFill>
                          <a:srgbClr val="000000"/>
                        </a:solidFill>
                        <a:effectLst/>
                        <a:latin typeface="Calibri" panose="020F0502020204030204" pitchFamily="34" charset="0"/>
                      </a:endParaRPr>
                    </a:p>
                  </a:txBody>
                  <a:tcPr marL="6631" marR="6631" marT="6631" marB="0" anchor="b"/>
                </a:tc>
                <a:tc>
                  <a:txBody>
                    <a:bodyPr/>
                    <a:lstStyle/>
                    <a:p>
                      <a:pPr algn="r" fontAlgn="b"/>
                      <a:r>
                        <a:rPr lang="en-GB" sz="800" b="1" u="none" strike="noStrike" dirty="0">
                          <a:effectLst/>
                          <a:highlight>
                            <a:srgbClr val="F0AADC"/>
                          </a:highlight>
                        </a:rPr>
                        <a:t>£748,686</a:t>
                      </a:r>
                      <a:endParaRPr lang="en-GB" sz="800" b="1" i="0" u="none" strike="noStrike" dirty="0">
                        <a:solidFill>
                          <a:srgbClr val="000000"/>
                        </a:solidFill>
                        <a:effectLst/>
                        <a:highlight>
                          <a:srgbClr val="F0AADC"/>
                        </a:highlight>
                        <a:latin typeface="Calibri" panose="020F0502020204030204" pitchFamily="34" charset="0"/>
                      </a:endParaRPr>
                    </a:p>
                  </a:txBody>
                  <a:tcPr marL="6631" marR="6631" marT="6631" marB="0" anchor="b"/>
                </a:tc>
                <a:tc>
                  <a:txBody>
                    <a:bodyPr/>
                    <a:lstStyle/>
                    <a:p>
                      <a:pPr algn="l" fontAlgn="b"/>
                      <a:r>
                        <a:rPr lang="en-GB" sz="800" b="1" u="none" strike="noStrike" dirty="0">
                          <a:effectLst/>
                        </a:rPr>
                        <a:t> c. 32%</a:t>
                      </a:r>
                      <a:endParaRPr lang="en-GB" sz="800" b="1" i="0" u="none" strike="noStrike" dirty="0">
                        <a:solidFill>
                          <a:srgbClr val="000000"/>
                        </a:solidFill>
                        <a:effectLst/>
                        <a:latin typeface="Calibri" panose="020F0502020204030204" pitchFamily="34" charset="0"/>
                      </a:endParaRPr>
                    </a:p>
                  </a:txBody>
                  <a:tcPr marL="6631" marR="6631" marT="6631" marB="0" anchor="b"/>
                </a:tc>
                <a:tc>
                  <a:txBody>
                    <a:bodyPr/>
                    <a:lstStyle/>
                    <a:p>
                      <a:pPr algn="r" fontAlgn="b"/>
                      <a:r>
                        <a:rPr lang="en-GB" sz="800" b="1" u="none" strike="noStrike" dirty="0">
                          <a:effectLst/>
                          <a:highlight>
                            <a:srgbClr val="F0AADC"/>
                          </a:highlight>
                        </a:rPr>
                        <a:t>£965,000</a:t>
                      </a:r>
                      <a:endParaRPr lang="en-GB" sz="800" b="1" i="0" u="none" strike="noStrike" dirty="0">
                        <a:solidFill>
                          <a:srgbClr val="000000"/>
                        </a:solidFill>
                        <a:effectLst/>
                        <a:highlight>
                          <a:srgbClr val="F0AADC"/>
                        </a:highlight>
                        <a:latin typeface="Calibri" panose="020F0502020204030204" pitchFamily="34" charset="0"/>
                      </a:endParaRPr>
                    </a:p>
                  </a:txBody>
                  <a:tcPr marL="6631" marR="6631" marT="6631" marB="0" anchor="b"/>
                </a:tc>
                <a:tc>
                  <a:txBody>
                    <a:bodyPr/>
                    <a:lstStyle/>
                    <a:p>
                      <a:pPr algn="l" fontAlgn="b"/>
                      <a:r>
                        <a:rPr lang="en-GB" sz="800" b="1" u="none" strike="noStrike" dirty="0">
                          <a:effectLst/>
                        </a:rPr>
                        <a:t>71%</a:t>
                      </a:r>
                      <a:endParaRPr lang="en-GB" sz="800" b="1" i="0" u="none" strike="noStrike" dirty="0">
                        <a:solidFill>
                          <a:srgbClr val="000000"/>
                        </a:solidFill>
                        <a:effectLst/>
                        <a:latin typeface="Calibri" panose="020F0502020204030204" pitchFamily="34" charset="0"/>
                      </a:endParaRPr>
                    </a:p>
                  </a:txBody>
                  <a:tcPr marL="6631" marR="6631" marT="6631" marB="0" anchor="b"/>
                </a:tc>
                <a:tc>
                  <a:txBody>
                    <a:bodyPr/>
                    <a:lstStyle/>
                    <a:p>
                      <a:pPr algn="r" fontAlgn="b"/>
                      <a:r>
                        <a:rPr lang="en-GB" sz="800" b="1" u="none" strike="noStrike" dirty="0">
                          <a:effectLst/>
                          <a:highlight>
                            <a:srgbClr val="F0AADC"/>
                          </a:highlight>
                        </a:rPr>
                        <a:t>£3,600,000</a:t>
                      </a:r>
                      <a:endParaRPr lang="en-GB" sz="800" b="1" i="0" u="none" strike="noStrike" dirty="0">
                        <a:solidFill>
                          <a:srgbClr val="000000"/>
                        </a:solidFill>
                        <a:effectLst/>
                        <a:highlight>
                          <a:srgbClr val="F0AADC"/>
                        </a:highlight>
                        <a:latin typeface="Calibri" panose="020F0502020204030204" pitchFamily="34" charset="0"/>
                      </a:endParaRPr>
                    </a:p>
                  </a:txBody>
                  <a:tcPr marL="6631" marR="6631" marT="6631" marB="0" anchor="b"/>
                </a:tc>
                <a:extLst>
                  <a:ext uri="{0D108BD9-81ED-4DB2-BD59-A6C34878D82A}">
                    <a16:rowId xmlns:a16="http://schemas.microsoft.com/office/drawing/2014/main" val="2002102620"/>
                  </a:ext>
                </a:extLst>
              </a:tr>
            </a:tbl>
          </a:graphicData>
        </a:graphic>
      </p:graphicFrame>
    </p:spTree>
    <p:extLst>
      <p:ext uri="{BB962C8B-B14F-4D97-AF65-F5344CB8AC3E}">
        <p14:creationId xmlns:p14="http://schemas.microsoft.com/office/powerpoint/2010/main" val="362391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4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94395" y="368566"/>
            <a:ext cx="3155211" cy="106987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2"/>
          <p:cNvSpPr>
            <a:spLocks noChangeArrowheads="1"/>
          </p:cNvSpPr>
          <p:nvPr/>
        </p:nvSpPr>
        <p:spPr bwMode="auto">
          <a:xfrm>
            <a:off x="2557463" y="2303197"/>
            <a:ext cx="138564" cy="284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GB" dirty="0"/>
          </a:p>
        </p:txBody>
      </p:sp>
      <p:sp>
        <p:nvSpPr>
          <p:cNvPr id="7" name="Rectangle 3"/>
          <p:cNvSpPr>
            <a:spLocks noChangeArrowheads="1"/>
          </p:cNvSpPr>
          <p:nvPr/>
        </p:nvSpPr>
        <p:spPr bwMode="auto">
          <a:xfrm>
            <a:off x="2557463" y="2474648"/>
            <a:ext cx="138564" cy="284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GB" dirty="0"/>
          </a:p>
        </p:txBody>
      </p:sp>
      <p:sp>
        <p:nvSpPr>
          <p:cNvPr id="8" name="Rectangle 7"/>
          <p:cNvSpPr/>
          <p:nvPr/>
        </p:nvSpPr>
        <p:spPr>
          <a:xfrm>
            <a:off x="79514" y="99391"/>
            <a:ext cx="8965095" cy="4939748"/>
          </a:xfrm>
          <a:prstGeom prst="rect">
            <a:avLst/>
          </a:prstGeom>
          <a:no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dirty="0"/>
          </a:p>
        </p:txBody>
      </p:sp>
      <p:sp>
        <p:nvSpPr>
          <p:cNvPr id="2" name="Rectangle 1">
            <a:extLst>
              <a:ext uri="{FF2B5EF4-FFF2-40B4-BE49-F238E27FC236}">
                <a16:creationId xmlns:a16="http://schemas.microsoft.com/office/drawing/2014/main" id="{8D1035A0-CCE6-4587-A0D7-52258D848AD8}"/>
              </a:ext>
            </a:extLst>
          </p:cNvPr>
          <p:cNvSpPr/>
          <p:nvPr/>
        </p:nvSpPr>
        <p:spPr>
          <a:xfrm>
            <a:off x="762000" y="2417861"/>
            <a:ext cx="7426035" cy="830997"/>
          </a:xfrm>
          <a:prstGeom prst="rect">
            <a:avLst/>
          </a:prstGeom>
        </p:spPr>
        <p:txBody>
          <a:bodyPr wrap="square">
            <a:spAutoFit/>
          </a:bodyPr>
          <a:lstStyle/>
          <a:p>
            <a:pPr algn="ctr"/>
            <a:r>
              <a:rPr lang="en-GB" sz="4800" b="1" dirty="0">
                <a:solidFill>
                  <a:srgbClr val="002060"/>
                </a:solidFill>
                <a:cs typeface="Times New Roman" pitchFamily="18" charset="0"/>
              </a:rPr>
              <a:t>ALEXIS CAMPBELL QC </a:t>
            </a:r>
            <a:endParaRPr lang="en-GB" sz="4800" dirty="0"/>
          </a:p>
        </p:txBody>
      </p:sp>
      <p:sp>
        <p:nvSpPr>
          <p:cNvPr id="3" name="Rectangle 2">
            <a:extLst>
              <a:ext uri="{FF2B5EF4-FFF2-40B4-BE49-F238E27FC236}">
                <a16:creationId xmlns:a16="http://schemas.microsoft.com/office/drawing/2014/main" id="{5CA03085-816B-4B48-A4F2-6E39FB711A79}"/>
              </a:ext>
            </a:extLst>
          </p:cNvPr>
          <p:cNvSpPr/>
          <p:nvPr/>
        </p:nvSpPr>
        <p:spPr>
          <a:xfrm rot="10800000" flipV="1">
            <a:off x="2099387" y="3433741"/>
            <a:ext cx="4751260" cy="646331"/>
          </a:xfrm>
          <a:prstGeom prst="rect">
            <a:avLst/>
          </a:prstGeom>
        </p:spPr>
        <p:txBody>
          <a:bodyPr wrap="square">
            <a:spAutoFit/>
          </a:bodyPr>
          <a:lstStyle/>
          <a:p>
            <a:pPr algn="ctr"/>
            <a:r>
              <a:rPr lang="en-GB" sz="3600" b="1" dirty="0">
                <a:solidFill>
                  <a:srgbClr val="002060"/>
                </a:solidFill>
                <a:cs typeface="Times New Roman" pitchFamily="18" charset="0"/>
              </a:rPr>
              <a:t>May 2020</a:t>
            </a:r>
            <a:endParaRPr lang="en-GB" sz="3600" dirty="0"/>
          </a:p>
        </p:txBody>
      </p:sp>
    </p:spTree>
    <p:extLst>
      <p:ext uri="{BB962C8B-B14F-4D97-AF65-F5344CB8AC3E}">
        <p14:creationId xmlns:p14="http://schemas.microsoft.com/office/powerpoint/2010/main" val="106524795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7008" y="1951853"/>
            <a:ext cx="7810106" cy="1234824"/>
          </a:xfrm>
        </p:spPr>
        <p:txBody>
          <a:bodyPr>
            <a:noAutofit/>
          </a:bodyPr>
          <a:lstStyle/>
          <a:p>
            <a:pPr algn="ctr"/>
            <a:r>
              <a:rPr lang="en-GB" altLang="en-US" sz="3600" b="1" dirty="0">
                <a:solidFill>
                  <a:schemeClr val="accent5">
                    <a:lumMod val="75000"/>
                  </a:schemeClr>
                </a:solidFill>
                <a:latin typeface="+mn-lt"/>
                <a:ea typeface="Times New Roman" panose="02020603050405020304" pitchFamily="18" charset="0"/>
                <a:cs typeface="Times New Roman" panose="02020603050405020304" pitchFamily="18" charset="0"/>
              </a:rPr>
              <a:t>Tactically using the new costs rules</a:t>
            </a:r>
            <a:br>
              <a:rPr lang="en-GB" altLang="en-US" sz="1100" b="1" dirty="0">
                <a:latin typeface="Times New Roman" panose="02020603050405020304" pitchFamily="18" charset="0"/>
                <a:ea typeface="Times New Roman" panose="02020603050405020304" pitchFamily="18" charset="0"/>
                <a:cs typeface="Times New Roman" panose="02020603050405020304" pitchFamily="18" charset="0"/>
              </a:rPr>
            </a:br>
            <a:br>
              <a:rPr lang="en-GB" sz="1100" b="1" dirty="0">
                <a:solidFill>
                  <a:srgbClr val="002060"/>
                </a:solidFill>
                <a:latin typeface="Times New Roman" panose="02020603050405020304" pitchFamily="18" charset="0"/>
                <a:cs typeface="Times New Roman" panose="02020603050405020304" pitchFamily="18" charset="0"/>
              </a:rPr>
            </a:br>
            <a:endParaRPr lang="en-GB" sz="1100" dirty="0">
              <a:solidFill>
                <a:srgbClr val="002060"/>
              </a:solidFill>
              <a:latin typeface="Times New Roman" panose="02020603050405020304" pitchFamily="18" charset="0"/>
              <a:cs typeface="Times New Roman" panose="02020603050405020304" pitchFamily="18" charset="0"/>
            </a:endParaRPr>
          </a:p>
        </p:txBody>
      </p:sp>
      <p:sp>
        <p:nvSpPr>
          <p:cNvPr id="4" name="Rectangle 3"/>
          <p:cNvSpPr/>
          <p:nvPr/>
        </p:nvSpPr>
        <p:spPr>
          <a:xfrm>
            <a:off x="79514" y="99391"/>
            <a:ext cx="8965095" cy="4939748"/>
          </a:xfrm>
          <a:prstGeom prst="rect">
            <a:avLst/>
          </a:prstGeom>
          <a:no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dirty="0"/>
          </a:p>
        </p:txBody>
      </p:sp>
    </p:spTree>
    <p:extLst>
      <p:ext uri="{BB962C8B-B14F-4D97-AF65-F5344CB8AC3E}">
        <p14:creationId xmlns:p14="http://schemas.microsoft.com/office/powerpoint/2010/main" val="2767537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6473" y="633548"/>
            <a:ext cx="7810106" cy="3853928"/>
          </a:xfrm>
        </p:spPr>
        <p:txBody>
          <a:bodyPr>
            <a:noAutofit/>
          </a:bodyPr>
          <a:lstStyle/>
          <a:p>
            <a:pPr algn="ctr"/>
            <a:br>
              <a:rPr lang="en-GB" sz="1100" b="1" dirty="0">
                <a:solidFill>
                  <a:srgbClr val="002060"/>
                </a:solidFill>
                <a:latin typeface="Times New Roman" panose="02020603050405020304" pitchFamily="18" charset="0"/>
                <a:cs typeface="Times New Roman" panose="02020603050405020304" pitchFamily="18" charset="0"/>
              </a:rPr>
            </a:br>
            <a:endParaRPr lang="en-GB" sz="1100" dirty="0">
              <a:solidFill>
                <a:srgbClr val="002060"/>
              </a:solidFill>
              <a:latin typeface="Times New Roman" panose="02020603050405020304" pitchFamily="18" charset="0"/>
              <a:cs typeface="Times New Roman" panose="02020603050405020304" pitchFamily="18" charset="0"/>
            </a:endParaRPr>
          </a:p>
        </p:txBody>
      </p:sp>
      <p:sp>
        <p:nvSpPr>
          <p:cNvPr id="4" name="Rectangle 3"/>
          <p:cNvSpPr/>
          <p:nvPr/>
        </p:nvSpPr>
        <p:spPr>
          <a:xfrm>
            <a:off x="79514" y="99391"/>
            <a:ext cx="8965095" cy="4939748"/>
          </a:xfrm>
          <a:prstGeom prst="rect">
            <a:avLst/>
          </a:prstGeom>
          <a:no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dirty="0"/>
          </a:p>
        </p:txBody>
      </p:sp>
      <p:sp>
        <p:nvSpPr>
          <p:cNvPr id="7" name="Rectangle 6">
            <a:extLst>
              <a:ext uri="{FF2B5EF4-FFF2-40B4-BE49-F238E27FC236}">
                <a16:creationId xmlns:a16="http://schemas.microsoft.com/office/drawing/2014/main" id="{2F2751B9-F0AF-4B43-9D32-3C30B45241FE}"/>
              </a:ext>
            </a:extLst>
          </p:cNvPr>
          <p:cNvSpPr/>
          <p:nvPr/>
        </p:nvSpPr>
        <p:spPr>
          <a:xfrm>
            <a:off x="391886" y="169586"/>
            <a:ext cx="8398647" cy="4604081"/>
          </a:xfrm>
          <a:prstGeom prst="rect">
            <a:avLst/>
          </a:prstGeom>
        </p:spPr>
        <p:txBody>
          <a:bodyPr wrap="square">
            <a:spAutoFit/>
          </a:bodyPr>
          <a:lstStyle/>
          <a:p>
            <a:pPr lvl="0">
              <a:lnSpc>
                <a:spcPct val="115000"/>
              </a:lnSpc>
              <a:spcAft>
                <a:spcPts val="0"/>
              </a:spcAft>
              <a:buSzPts val="1200"/>
            </a:pPr>
            <a:r>
              <a:rPr lang="en-GB" sz="2800" b="1" dirty="0">
                <a:solidFill>
                  <a:schemeClr val="accent5">
                    <a:lumMod val="75000"/>
                  </a:schemeClr>
                </a:solidFill>
                <a:ea typeface="Times New Roman" panose="02020603050405020304" pitchFamily="18" charset="0"/>
                <a:cs typeface="Times New Roman" panose="02020603050405020304" pitchFamily="18" charset="0"/>
              </a:rPr>
              <a:t>No order as to costs, unless justified by a parties’ conduct </a:t>
            </a:r>
            <a:r>
              <a:rPr lang="en-GB" sz="2000" u="sng" dirty="0">
                <a:solidFill>
                  <a:schemeClr val="accent5">
                    <a:lumMod val="75000"/>
                  </a:schemeClr>
                </a:solidFill>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FPR 2010, SI 2010/2955, 28.3(6)</a:t>
            </a:r>
            <a:r>
              <a:rPr lang="en-GB" sz="2000" u="sng" dirty="0">
                <a:solidFill>
                  <a:schemeClr val="accent5">
                    <a:lumMod val="75000"/>
                  </a:schemeClr>
                </a:solidFill>
                <a:ea typeface="Times New Roman" panose="02020603050405020304" pitchFamily="18" charset="0"/>
                <a:cs typeface="Times New Roman" panose="02020603050405020304" pitchFamily="18" charset="0"/>
              </a:rPr>
              <a:t> and (7)</a:t>
            </a:r>
            <a:endParaRPr lang="en-GB" u="sng" dirty="0">
              <a:solidFill>
                <a:schemeClr val="accent5">
                  <a:lumMod val="75000"/>
                </a:schemeClr>
              </a:solidFill>
              <a:ea typeface="Times New Roman" panose="02020603050405020304" pitchFamily="18" charset="0"/>
              <a:cs typeface="Times New Roman" panose="02020603050405020304" pitchFamily="18" charset="0"/>
            </a:endParaRPr>
          </a:p>
          <a:p>
            <a:pPr lvl="0" algn="just">
              <a:lnSpc>
                <a:spcPct val="115000"/>
              </a:lnSpc>
              <a:spcAft>
                <a:spcPts val="0"/>
              </a:spcAft>
              <a:buSzPts val="1200"/>
            </a:pPr>
            <a:r>
              <a:rPr lang="en-GB" sz="2000" dirty="0">
                <a:solidFill>
                  <a:schemeClr val="accent5">
                    <a:lumMod val="75000"/>
                  </a:schemeClr>
                </a:solidFill>
                <a:ea typeface="Times New Roman" panose="02020603050405020304" pitchFamily="18" charset="0"/>
                <a:cs typeface="Times New Roman" panose="02020603050405020304" pitchFamily="18" charset="0"/>
              </a:rPr>
              <a:t>Having regard to:</a:t>
            </a:r>
            <a:endParaRPr lang="en-GB" sz="1100" dirty="0">
              <a:solidFill>
                <a:schemeClr val="accent5">
                  <a:lumMod val="75000"/>
                </a:schemeClr>
              </a:solidFill>
              <a:ea typeface="Times New Roman" panose="02020603050405020304" pitchFamily="18" charset="0"/>
              <a:cs typeface="Times New Roman" panose="02020603050405020304" pitchFamily="18" charset="0"/>
            </a:endParaRPr>
          </a:p>
          <a:p>
            <a:pPr marL="342900" lvl="0" indent="-342900">
              <a:lnSpc>
                <a:spcPct val="115000"/>
              </a:lnSpc>
              <a:spcAft>
                <a:spcPts val="0"/>
              </a:spcAft>
              <a:buSzPts val="1000"/>
              <a:buFont typeface="+mj-lt"/>
              <a:buAutoNum type="arabicPeriod"/>
              <a:tabLst>
                <a:tab pos="762000" algn="l"/>
              </a:tabLst>
            </a:pPr>
            <a:r>
              <a:rPr lang="en-GB" sz="1800" dirty="0">
                <a:solidFill>
                  <a:schemeClr val="accent5">
                    <a:lumMod val="75000"/>
                  </a:schemeClr>
                </a:solidFill>
                <a:ea typeface="Times New Roman" panose="02020603050405020304" pitchFamily="18" charset="0"/>
                <a:cs typeface="Arial" panose="020B0604020202020204" pitchFamily="34" charset="0"/>
              </a:rPr>
              <a:t>any failure by a party to comply with FPR 2010, any order of the court or any relevant practice direction</a:t>
            </a:r>
            <a:endParaRPr lang="en-GB" sz="1200" dirty="0">
              <a:solidFill>
                <a:schemeClr val="accent5">
                  <a:lumMod val="75000"/>
                </a:schemeClr>
              </a:solidFill>
              <a:ea typeface="Times New Roman" panose="02020603050405020304" pitchFamily="18" charset="0"/>
              <a:cs typeface="Arial" panose="020B0604020202020204" pitchFamily="34" charset="0"/>
            </a:endParaRPr>
          </a:p>
          <a:p>
            <a:pPr marL="342900" lvl="0" indent="-342900">
              <a:lnSpc>
                <a:spcPct val="115000"/>
              </a:lnSpc>
              <a:spcAft>
                <a:spcPts val="0"/>
              </a:spcAft>
              <a:buSzPts val="1000"/>
              <a:buFont typeface="+mj-lt"/>
              <a:buAutoNum type="arabicPeriod"/>
              <a:tabLst>
                <a:tab pos="762000" algn="l"/>
              </a:tabLst>
            </a:pPr>
            <a:r>
              <a:rPr lang="en-GB" sz="1800" dirty="0">
                <a:solidFill>
                  <a:schemeClr val="accent5">
                    <a:lumMod val="75000"/>
                  </a:schemeClr>
                </a:solidFill>
                <a:ea typeface="Times New Roman" panose="02020603050405020304" pitchFamily="18" charset="0"/>
                <a:cs typeface="Arial" panose="020B0604020202020204" pitchFamily="34" charset="0"/>
              </a:rPr>
              <a:t>any open offer to settle made by a party</a:t>
            </a:r>
            <a:endParaRPr lang="en-GB" sz="1200" dirty="0">
              <a:solidFill>
                <a:schemeClr val="accent5">
                  <a:lumMod val="75000"/>
                </a:schemeClr>
              </a:solidFill>
              <a:ea typeface="Times New Roman" panose="02020603050405020304" pitchFamily="18" charset="0"/>
              <a:cs typeface="Arial" panose="020B0604020202020204" pitchFamily="34" charset="0"/>
            </a:endParaRPr>
          </a:p>
          <a:p>
            <a:pPr marL="342900" lvl="0" indent="-342900">
              <a:lnSpc>
                <a:spcPct val="115000"/>
              </a:lnSpc>
              <a:spcAft>
                <a:spcPts val="0"/>
              </a:spcAft>
              <a:buSzPts val="1000"/>
              <a:buFont typeface="+mj-lt"/>
              <a:buAutoNum type="arabicPeriod"/>
              <a:tabLst>
                <a:tab pos="762000" algn="l"/>
              </a:tabLst>
            </a:pPr>
            <a:r>
              <a:rPr lang="en-GB" sz="1800" dirty="0">
                <a:solidFill>
                  <a:schemeClr val="accent5">
                    <a:lumMod val="75000"/>
                  </a:schemeClr>
                </a:solidFill>
                <a:ea typeface="Times New Roman" panose="02020603050405020304" pitchFamily="18" charset="0"/>
                <a:cs typeface="Arial" panose="020B0604020202020204" pitchFamily="34" charset="0"/>
              </a:rPr>
              <a:t>whether it was reasonable for a party to raise, pursue or contest a particular allegation or issue</a:t>
            </a:r>
            <a:endParaRPr lang="en-GB" sz="1200" dirty="0">
              <a:solidFill>
                <a:schemeClr val="accent5">
                  <a:lumMod val="75000"/>
                </a:schemeClr>
              </a:solidFill>
              <a:ea typeface="Times New Roman" panose="02020603050405020304" pitchFamily="18" charset="0"/>
              <a:cs typeface="Arial" panose="020B0604020202020204" pitchFamily="34" charset="0"/>
            </a:endParaRPr>
          </a:p>
          <a:p>
            <a:pPr marL="342900" lvl="0" indent="-342900">
              <a:lnSpc>
                <a:spcPct val="115000"/>
              </a:lnSpc>
              <a:spcAft>
                <a:spcPts val="0"/>
              </a:spcAft>
              <a:buSzPts val="1000"/>
              <a:buFont typeface="+mj-lt"/>
              <a:buAutoNum type="arabicPeriod"/>
              <a:tabLst>
                <a:tab pos="762000" algn="l"/>
              </a:tabLst>
            </a:pPr>
            <a:r>
              <a:rPr lang="en-GB" sz="1800" dirty="0">
                <a:solidFill>
                  <a:schemeClr val="accent5">
                    <a:lumMod val="75000"/>
                  </a:schemeClr>
                </a:solidFill>
                <a:ea typeface="Times New Roman" panose="02020603050405020304" pitchFamily="18" charset="0"/>
                <a:cs typeface="Arial" panose="020B0604020202020204" pitchFamily="34" charset="0"/>
              </a:rPr>
              <a:t>the manner in which a party has pursued or responded to the application or a particular allegation or issue</a:t>
            </a:r>
            <a:endParaRPr lang="en-GB" sz="1200" dirty="0">
              <a:solidFill>
                <a:schemeClr val="accent5">
                  <a:lumMod val="75000"/>
                </a:schemeClr>
              </a:solidFill>
              <a:ea typeface="Times New Roman" panose="02020603050405020304" pitchFamily="18" charset="0"/>
              <a:cs typeface="Arial" panose="020B0604020202020204" pitchFamily="34" charset="0"/>
            </a:endParaRPr>
          </a:p>
          <a:p>
            <a:pPr marL="342900" lvl="0" indent="-342900">
              <a:lnSpc>
                <a:spcPct val="115000"/>
              </a:lnSpc>
              <a:spcAft>
                <a:spcPts val="0"/>
              </a:spcAft>
              <a:buSzPts val="1000"/>
              <a:buFont typeface="+mj-lt"/>
              <a:buAutoNum type="arabicPeriod"/>
              <a:tabLst>
                <a:tab pos="762000" algn="l"/>
              </a:tabLst>
            </a:pPr>
            <a:r>
              <a:rPr lang="en-GB" sz="1800" dirty="0">
                <a:solidFill>
                  <a:schemeClr val="accent5">
                    <a:lumMod val="75000"/>
                  </a:schemeClr>
                </a:solidFill>
                <a:ea typeface="Times New Roman" panose="02020603050405020304" pitchFamily="18" charset="0"/>
                <a:cs typeface="Arial" panose="020B0604020202020204" pitchFamily="34" charset="0"/>
              </a:rPr>
              <a:t>any other aspect of a party’s conduct in relation to proceedings which the court considers relevant, and</a:t>
            </a:r>
            <a:endParaRPr lang="en-GB" sz="1200" dirty="0">
              <a:solidFill>
                <a:schemeClr val="accent5">
                  <a:lumMod val="75000"/>
                </a:schemeClr>
              </a:solidFill>
              <a:ea typeface="Times New Roman" panose="02020603050405020304" pitchFamily="18" charset="0"/>
              <a:cs typeface="Arial" panose="020B0604020202020204" pitchFamily="34" charset="0"/>
            </a:endParaRPr>
          </a:p>
          <a:p>
            <a:pPr marL="342900" lvl="0" indent="-342900">
              <a:lnSpc>
                <a:spcPct val="115000"/>
              </a:lnSpc>
              <a:spcAft>
                <a:spcPts val="0"/>
              </a:spcAft>
              <a:buSzPts val="1000"/>
              <a:buFont typeface="+mj-lt"/>
              <a:buAutoNum type="arabicPeriod"/>
              <a:tabLst>
                <a:tab pos="762000" algn="l"/>
              </a:tabLst>
            </a:pPr>
            <a:r>
              <a:rPr lang="en-GB" sz="1800" dirty="0">
                <a:solidFill>
                  <a:schemeClr val="accent5">
                    <a:lumMod val="75000"/>
                  </a:schemeClr>
                </a:solidFill>
                <a:ea typeface="Times New Roman" panose="02020603050405020304" pitchFamily="18" charset="0"/>
                <a:cs typeface="Arial" panose="020B0604020202020204" pitchFamily="34" charset="0"/>
              </a:rPr>
              <a:t>the financial effect on the parties of any costs order</a:t>
            </a:r>
            <a:endParaRPr lang="en-GB" sz="1200" u="none" strike="noStrike" dirty="0">
              <a:solidFill>
                <a:schemeClr val="accent5">
                  <a:lumMod val="75000"/>
                </a:schemeClr>
              </a:solidFill>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36317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14" y="99391"/>
            <a:ext cx="8965095" cy="4939748"/>
          </a:xfrm>
          <a:prstGeom prst="rect">
            <a:avLst/>
          </a:prstGeom>
          <a:no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dirty="0"/>
          </a:p>
        </p:txBody>
      </p:sp>
      <p:sp>
        <p:nvSpPr>
          <p:cNvPr id="6" name="Title 5">
            <a:extLst>
              <a:ext uri="{FF2B5EF4-FFF2-40B4-BE49-F238E27FC236}">
                <a16:creationId xmlns:a16="http://schemas.microsoft.com/office/drawing/2014/main" id="{DD8D1835-03C2-49CF-A9CD-EEC56F5CEBEC}"/>
              </a:ext>
            </a:extLst>
          </p:cNvPr>
          <p:cNvSpPr>
            <a:spLocks noGrp="1"/>
          </p:cNvSpPr>
          <p:nvPr>
            <p:ph type="title"/>
          </p:nvPr>
        </p:nvSpPr>
        <p:spPr>
          <a:xfrm>
            <a:off x="618711" y="568618"/>
            <a:ext cx="7886700" cy="607039"/>
          </a:xfrm>
        </p:spPr>
        <p:txBody>
          <a:bodyPr>
            <a:normAutofit/>
          </a:bodyPr>
          <a:lstStyle/>
          <a:p>
            <a:pPr algn="ctr"/>
            <a:r>
              <a:rPr lang="en-GB" sz="3200" b="1" i="1" u="sng" dirty="0">
                <a:solidFill>
                  <a:schemeClr val="accent5">
                    <a:lumMod val="75000"/>
                  </a:schemeClr>
                </a:solidFill>
                <a:latin typeface="+mn-lt"/>
                <a:cs typeface="Times New Roman" panose="02020603050405020304" pitchFamily="18" charset="0"/>
                <a:hlinkClick r:id="rId2">
                  <a:extLst>
                    <a:ext uri="{A12FA001-AC4F-418D-AE19-62706E023703}">
                      <ahyp:hlinkClr xmlns:ahyp="http://schemas.microsoft.com/office/drawing/2018/hyperlinkcolor" val="tx"/>
                    </a:ext>
                  </a:extLst>
                </a:hlinkClick>
              </a:rPr>
              <a:t>FPR 2010, PD 28A, para 4.4</a:t>
            </a:r>
            <a:endParaRPr lang="en-GB" sz="3200" b="1" i="1" u="sng" dirty="0">
              <a:solidFill>
                <a:schemeClr val="accent5">
                  <a:lumMod val="75000"/>
                </a:schemeClr>
              </a:solidFill>
              <a:latin typeface="+mn-lt"/>
              <a:cs typeface="Times New Roman" panose="02020603050405020304" pitchFamily="18" charset="0"/>
            </a:endParaRPr>
          </a:p>
        </p:txBody>
      </p:sp>
      <p:sp>
        <p:nvSpPr>
          <p:cNvPr id="8" name="Text Placeholder 7">
            <a:extLst>
              <a:ext uri="{FF2B5EF4-FFF2-40B4-BE49-F238E27FC236}">
                <a16:creationId xmlns:a16="http://schemas.microsoft.com/office/drawing/2014/main" id="{F6D5440B-C9D2-412D-A7DC-066A423202FC}"/>
              </a:ext>
            </a:extLst>
          </p:cNvPr>
          <p:cNvSpPr>
            <a:spLocks noGrp="1"/>
          </p:cNvSpPr>
          <p:nvPr>
            <p:ph type="body" idx="1"/>
          </p:nvPr>
        </p:nvSpPr>
        <p:spPr>
          <a:xfrm>
            <a:off x="628650" y="1552176"/>
            <a:ext cx="7886700" cy="3191922"/>
          </a:xfrm>
        </p:spPr>
        <p:txBody>
          <a:bodyPr>
            <a:noAutofit/>
          </a:bodyPr>
          <a:lstStyle/>
          <a:p>
            <a:r>
              <a:rPr lang="en-GB" sz="2200" i="1" dirty="0">
                <a:solidFill>
                  <a:schemeClr val="accent5">
                    <a:lumMod val="75000"/>
                  </a:schemeClr>
                </a:solidFill>
                <a:cs typeface="Times New Roman" panose="02020603050405020304" pitchFamily="18" charset="0"/>
              </a:rPr>
              <a:t>‘The court will take a broad view of conduct for the purposes of this rule and will generally conclude that to </a:t>
            </a:r>
            <a:r>
              <a:rPr lang="en-GB" sz="2200" b="1" i="1" dirty="0">
                <a:solidFill>
                  <a:srgbClr val="FF0000"/>
                </a:solidFill>
                <a:cs typeface="Times New Roman" panose="02020603050405020304" pitchFamily="18" charset="0"/>
              </a:rPr>
              <a:t>refuse openly to negotiate reasonably </a:t>
            </a:r>
            <a:r>
              <a:rPr lang="en-GB" sz="2200" i="1" dirty="0">
                <a:solidFill>
                  <a:schemeClr val="accent5">
                    <a:lumMod val="75000"/>
                  </a:schemeClr>
                </a:solidFill>
                <a:cs typeface="Times New Roman" panose="02020603050405020304" pitchFamily="18" charset="0"/>
              </a:rPr>
              <a:t>and responsibly will </a:t>
            </a:r>
            <a:r>
              <a:rPr lang="en-GB" sz="2200" b="1" i="1" dirty="0">
                <a:solidFill>
                  <a:srgbClr val="FF0000"/>
                </a:solidFill>
                <a:cs typeface="Times New Roman" panose="02020603050405020304" pitchFamily="18" charset="0"/>
              </a:rPr>
              <a:t>amount to conduct </a:t>
            </a:r>
            <a:r>
              <a:rPr lang="en-GB" sz="2200" i="1" dirty="0">
                <a:solidFill>
                  <a:schemeClr val="accent5">
                    <a:lumMod val="75000"/>
                  </a:schemeClr>
                </a:solidFill>
                <a:cs typeface="Times New Roman" panose="02020603050405020304" pitchFamily="18" charset="0"/>
              </a:rPr>
              <a:t>in respect of which the court will consider making an order for costs. </a:t>
            </a:r>
            <a:r>
              <a:rPr lang="en-GB" sz="2200" b="1" i="1" dirty="0">
                <a:solidFill>
                  <a:srgbClr val="FF0000"/>
                </a:solidFill>
                <a:cs typeface="Times New Roman" panose="02020603050405020304" pitchFamily="18" charset="0"/>
              </a:rPr>
              <a:t>This includes in a ‘needs’ case </a:t>
            </a:r>
            <a:r>
              <a:rPr lang="en-GB" sz="2200" i="1" dirty="0">
                <a:solidFill>
                  <a:schemeClr val="accent5">
                    <a:lumMod val="75000"/>
                  </a:schemeClr>
                </a:solidFill>
                <a:cs typeface="Times New Roman" panose="02020603050405020304" pitchFamily="18" charset="0"/>
              </a:rPr>
              <a:t>where the applicant litigates unreasonably resulting in the costs incurred by each party becoming disproportionate to the award made by the court. Where an order for costs is made at an interim stage the court will not usually allow any resulting liability to be reckoned as a debt in the computation of the assets.’</a:t>
            </a:r>
            <a:endParaRPr lang="en-GB" sz="2200" dirty="0">
              <a:solidFill>
                <a:schemeClr val="accent5">
                  <a:lumMod val="75000"/>
                </a:schemeClr>
              </a:solidFill>
              <a:cs typeface="Times New Roman" panose="02020603050405020304" pitchFamily="18" charset="0"/>
            </a:endParaRPr>
          </a:p>
        </p:txBody>
      </p:sp>
    </p:spTree>
    <p:extLst>
      <p:ext uri="{BB962C8B-B14F-4D97-AF65-F5344CB8AC3E}">
        <p14:creationId xmlns:p14="http://schemas.microsoft.com/office/powerpoint/2010/main" val="1203561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14" y="99391"/>
            <a:ext cx="8965095" cy="4939748"/>
          </a:xfrm>
          <a:prstGeom prst="rect">
            <a:avLst/>
          </a:prstGeom>
          <a:no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dirty="0"/>
          </a:p>
        </p:txBody>
      </p:sp>
      <p:sp>
        <p:nvSpPr>
          <p:cNvPr id="6" name="Title 5">
            <a:extLst>
              <a:ext uri="{FF2B5EF4-FFF2-40B4-BE49-F238E27FC236}">
                <a16:creationId xmlns:a16="http://schemas.microsoft.com/office/drawing/2014/main" id="{DD8D1835-03C2-49CF-A9CD-EEC56F5CEBEC}"/>
              </a:ext>
            </a:extLst>
          </p:cNvPr>
          <p:cNvSpPr>
            <a:spLocks noGrp="1"/>
          </p:cNvSpPr>
          <p:nvPr>
            <p:ph type="title"/>
          </p:nvPr>
        </p:nvSpPr>
        <p:spPr>
          <a:xfrm>
            <a:off x="618711" y="522514"/>
            <a:ext cx="7886700" cy="722299"/>
          </a:xfrm>
        </p:spPr>
        <p:txBody>
          <a:bodyPr>
            <a:normAutofit/>
          </a:bodyPr>
          <a:lstStyle/>
          <a:p>
            <a:pPr algn="ctr"/>
            <a:r>
              <a:rPr lang="en-GB" sz="3200" b="1" i="1" u="sng" dirty="0">
                <a:solidFill>
                  <a:schemeClr val="accent5">
                    <a:lumMod val="75000"/>
                  </a:schemeClr>
                </a:solidFill>
                <a:latin typeface="+mn-lt"/>
                <a:cs typeface="Times New Roman" panose="02020603050405020304" pitchFamily="18" charset="0"/>
              </a:rPr>
              <a:t>WG v HG [2018] EWFC 84</a:t>
            </a:r>
          </a:p>
        </p:txBody>
      </p:sp>
      <p:sp>
        <p:nvSpPr>
          <p:cNvPr id="8" name="Text Placeholder 7">
            <a:extLst>
              <a:ext uri="{FF2B5EF4-FFF2-40B4-BE49-F238E27FC236}">
                <a16:creationId xmlns:a16="http://schemas.microsoft.com/office/drawing/2014/main" id="{F6D5440B-C9D2-412D-A7DC-066A423202FC}"/>
              </a:ext>
            </a:extLst>
          </p:cNvPr>
          <p:cNvSpPr>
            <a:spLocks noGrp="1"/>
          </p:cNvSpPr>
          <p:nvPr>
            <p:ph type="body" idx="1"/>
          </p:nvPr>
        </p:nvSpPr>
        <p:spPr>
          <a:xfrm>
            <a:off x="628650" y="1667936"/>
            <a:ext cx="7886700" cy="2953051"/>
          </a:xfrm>
        </p:spPr>
        <p:txBody>
          <a:bodyPr>
            <a:normAutofit fontScale="92500"/>
          </a:bodyPr>
          <a:lstStyle/>
          <a:p>
            <a:pPr algn="just"/>
            <a:r>
              <a:rPr lang="en-GB" sz="2400" dirty="0">
                <a:solidFill>
                  <a:schemeClr val="accent5">
                    <a:lumMod val="75000"/>
                  </a:schemeClr>
                </a:solidFill>
                <a:cs typeface="Times New Roman" panose="02020603050405020304" pitchFamily="18" charset="0"/>
              </a:rPr>
              <a:t>In a case where all the wealth was pre-acquired, with no marital acquest, Francis J found that the wife’s claim was limited to her needs, and she had been wrong to pursue a case in excess of this (and in excess of more than 50% of the H’s wealth). The wife had suffered a serious accident towards the end of that marriage which led to her needing life-long care costs. Her legal fees (and loans) amounted to £915k. Without an order to cover her costs, the wife would have to eat into her “needs” award, diminishing either her housing budget or her income and care budget.</a:t>
            </a:r>
          </a:p>
        </p:txBody>
      </p:sp>
    </p:spTree>
    <p:extLst>
      <p:ext uri="{BB962C8B-B14F-4D97-AF65-F5344CB8AC3E}">
        <p14:creationId xmlns:p14="http://schemas.microsoft.com/office/powerpoint/2010/main" val="2256415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14" y="99391"/>
            <a:ext cx="8965095" cy="4939748"/>
          </a:xfrm>
          <a:prstGeom prst="rect">
            <a:avLst/>
          </a:prstGeom>
          <a:no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dirty="0"/>
          </a:p>
        </p:txBody>
      </p:sp>
      <p:sp>
        <p:nvSpPr>
          <p:cNvPr id="6" name="Title 5">
            <a:extLst>
              <a:ext uri="{FF2B5EF4-FFF2-40B4-BE49-F238E27FC236}">
                <a16:creationId xmlns:a16="http://schemas.microsoft.com/office/drawing/2014/main" id="{DD8D1835-03C2-49CF-A9CD-EEC56F5CEBEC}"/>
              </a:ext>
            </a:extLst>
          </p:cNvPr>
          <p:cNvSpPr>
            <a:spLocks noGrp="1"/>
          </p:cNvSpPr>
          <p:nvPr>
            <p:ph type="title"/>
          </p:nvPr>
        </p:nvSpPr>
        <p:spPr>
          <a:xfrm>
            <a:off x="618711" y="791457"/>
            <a:ext cx="7886700" cy="583986"/>
          </a:xfrm>
        </p:spPr>
        <p:txBody>
          <a:bodyPr>
            <a:normAutofit/>
          </a:bodyPr>
          <a:lstStyle/>
          <a:p>
            <a:pPr algn="ctr"/>
            <a:r>
              <a:rPr lang="en-GB" sz="3200" b="1" i="1" u="sng" dirty="0">
                <a:solidFill>
                  <a:schemeClr val="accent5">
                    <a:lumMod val="75000"/>
                  </a:schemeClr>
                </a:solidFill>
                <a:latin typeface="+mn-lt"/>
                <a:cs typeface="Times New Roman" panose="02020603050405020304" pitchFamily="18" charset="0"/>
              </a:rPr>
              <a:t>WG v HG [2018] EWFC 84</a:t>
            </a:r>
          </a:p>
        </p:txBody>
      </p:sp>
      <p:sp>
        <p:nvSpPr>
          <p:cNvPr id="8" name="Text Placeholder 7">
            <a:extLst>
              <a:ext uri="{FF2B5EF4-FFF2-40B4-BE49-F238E27FC236}">
                <a16:creationId xmlns:a16="http://schemas.microsoft.com/office/drawing/2014/main" id="{F6D5440B-C9D2-412D-A7DC-066A423202FC}"/>
              </a:ext>
            </a:extLst>
          </p:cNvPr>
          <p:cNvSpPr>
            <a:spLocks noGrp="1"/>
          </p:cNvSpPr>
          <p:nvPr>
            <p:ph type="body" idx="1"/>
          </p:nvPr>
        </p:nvSpPr>
        <p:spPr>
          <a:xfrm>
            <a:off x="628650" y="1831848"/>
            <a:ext cx="7886700" cy="2912249"/>
          </a:xfrm>
        </p:spPr>
        <p:txBody>
          <a:bodyPr>
            <a:normAutofit/>
          </a:bodyPr>
          <a:lstStyle/>
          <a:p>
            <a:r>
              <a:rPr lang="en-GB" sz="2200" i="1" dirty="0">
                <a:solidFill>
                  <a:schemeClr val="accent5">
                    <a:lumMod val="75000"/>
                  </a:schemeClr>
                </a:solidFill>
                <a:latin typeface="Times New Roman" panose="02020603050405020304" pitchFamily="18" charset="0"/>
                <a:cs typeface="Times New Roman" panose="02020603050405020304" pitchFamily="18" charset="0"/>
              </a:rPr>
              <a:t>“…people could not litigate on the basis that they would be bound to be reimbursed for their costs and no one ought to enter litigation expecting a blank cheque..”</a:t>
            </a:r>
          </a:p>
          <a:p>
            <a:r>
              <a:rPr lang="en-GB" sz="2200" dirty="0">
                <a:solidFill>
                  <a:schemeClr val="accent5">
                    <a:lumMod val="75000"/>
                  </a:schemeClr>
                </a:solidFill>
                <a:latin typeface="Times New Roman" panose="02020603050405020304" pitchFamily="18" charset="0"/>
                <a:cs typeface="Times New Roman" panose="02020603050405020304" pitchFamily="18" charset="0"/>
              </a:rPr>
              <a:t> </a:t>
            </a:r>
          </a:p>
          <a:p>
            <a:r>
              <a:rPr lang="en-GB" sz="2200" dirty="0">
                <a:solidFill>
                  <a:schemeClr val="accent5">
                    <a:lumMod val="75000"/>
                  </a:schemeClr>
                </a:solidFill>
                <a:latin typeface="Times New Roman" panose="02020603050405020304" pitchFamily="18" charset="0"/>
                <a:cs typeface="Times New Roman" panose="02020603050405020304" pitchFamily="18" charset="0"/>
              </a:rPr>
              <a:t>The wife was awarded a sum of £400,000 towards her outstanding fees of £915,000, thereby forcing her to eat into her Duxbury fund by £500,000.</a:t>
            </a:r>
          </a:p>
          <a:p>
            <a:pPr algn="just"/>
            <a:endParaRPr lang="en-GB" sz="2400" dirty="0">
              <a:solidFill>
                <a:schemeClr val="accent5">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6120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14" y="99391"/>
            <a:ext cx="8965095" cy="4939748"/>
          </a:xfrm>
          <a:prstGeom prst="rect">
            <a:avLst/>
          </a:prstGeom>
          <a:no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dirty="0"/>
          </a:p>
        </p:txBody>
      </p:sp>
      <p:sp>
        <p:nvSpPr>
          <p:cNvPr id="6" name="Title 5">
            <a:extLst>
              <a:ext uri="{FF2B5EF4-FFF2-40B4-BE49-F238E27FC236}">
                <a16:creationId xmlns:a16="http://schemas.microsoft.com/office/drawing/2014/main" id="{DD8D1835-03C2-49CF-A9CD-EEC56F5CEBEC}"/>
              </a:ext>
            </a:extLst>
          </p:cNvPr>
          <p:cNvSpPr>
            <a:spLocks noGrp="1"/>
          </p:cNvSpPr>
          <p:nvPr>
            <p:ph type="title"/>
          </p:nvPr>
        </p:nvSpPr>
        <p:spPr>
          <a:xfrm>
            <a:off x="618711" y="791457"/>
            <a:ext cx="7886700" cy="583986"/>
          </a:xfrm>
        </p:spPr>
        <p:txBody>
          <a:bodyPr>
            <a:normAutofit/>
          </a:bodyPr>
          <a:lstStyle/>
          <a:p>
            <a:pPr algn="ctr"/>
            <a:r>
              <a:rPr lang="en-GB" sz="3200" b="1" i="1" u="sng" dirty="0">
                <a:solidFill>
                  <a:schemeClr val="accent5">
                    <a:lumMod val="75000"/>
                  </a:schemeClr>
                </a:solidFill>
                <a:latin typeface="+mn-lt"/>
                <a:cs typeface="Times New Roman" panose="02020603050405020304" pitchFamily="18" charset="0"/>
              </a:rPr>
              <a:t>MB v EB [2019] EWHC 3676</a:t>
            </a:r>
          </a:p>
        </p:txBody>
      </p:sp>
      <p:sp>
        <p:nvSpPr>
          <p:cNvPr id="8" name="Text Placeholder 7">
            <a:extLst>
              <a:ext uri="{FF2B5EF4-FFF2-40B4-BE49-F238E27FC236}">
                <a16:creationId xmlns:a16="http://schemas.microsoft.com/office/drawing/2014/main" id="{F6D5440B-C9D2-412D-A7DC-066A423202FC}"/>
              </a:ext>
            </a:extLst>
          </p:cNvPr>
          <p:cNvSpPr>
            <a:spLocks noGrp="1"/>
          </p:cNvSpPr>
          <p:nvPr>
            <p:ph type="body" idx="1"/>
          </p:nvPr>
        </p:nvSpPr>
        <p:spPr>
          <a:xfrm>
            <a:off x="736226" y="1598278"/>
            <a:ext cx="7886700" cy="3038243"/>
          </a:xfrm>
        </p:spPr>
        <p:txBody>
          <a:bodyPr>
            <a:normAutofit fontScale="92500"/>
          </a:bodyPr>
          <a:lstStyle/>
          <a:p>
            <a:pPr algn="just"/>
            <a:r>
              <a:rPr lang="en-GB" sz="1900" dirty="0">
                <a:solidFill>
                  <a:schemeClr val="accent5">
                    <a:lumMod val="75000"/>
                  </a:schemeClr>
                </a:solidFill>
              </a:rPr>
              <a:t>Cohen J made specific reference to </a:t>
            </a:r>
            <a:r>
              <a:rPr lang="en-GB" sz="1900" dirty="0">
                <a:solidFill>
                  <a:schemeClr val="accent5">
                    <a:lumMod val="75000"/>
                  </a:schemeClr>
                </a:solidFill>
                <a:hlinkClick r:id="rId2">
                  <a:extLst>
                    <a:ext uri="{A12FA001-AC4F-418D-AE19-62706E023703}">
                      <ahyp:hlinkClr xmlns:ahyp="http://schemas.microsoft.com/office/drawing/2018/hyperlinkcolor" val="tx"/>
                    </a:ext>
                  </a:extLst>
                </a:hlinkClick>
              </a:rPr>
              <a:t>FPR 2010, PD 28A, para 4.4</a:t>
            </a:r>
            <a:r>
              <a:rPr lang="en-GB" sz="1900" dirty="0">
                <a:solidFill>
                  <a:schemeClr val="accent5">
                    <a:lumMod val="75000"/>
                  </a:schemeClr>
                </a:solidFill>
              </a:rPr>
              <a:t> (at para [33]), and described the parties’ costs (collectively £1.25m) as ‘grossly disproportionate to what was in issue’ and made reference to the husband’s lack of response to an offer of settlement made by the wife, saying (at para [34]):</a:t>
            </a:r>
          </a:p>
          <a:p>
            <a:pPr algn="just"/>
            <a:r>
              <a:rPr lang="en-GB" sz="1900" i="1" dirty="0">
                <a:solidFill>
                  <a:schemeClr val="accent5">
                    <a:lumMod val="75000"/>
                  </a:schemeClr>
                </a:solidFill>
              </a:rPr>
              <a:t>‘I find that the wife’s offer was light, but I am in no doubt that, if there had been a sensible (or any) response, there would have been a quick resolution of this case. This case has been conducted by the husband in a manner that I find to be irresponsible and unreasonable.’ </a:t>
            </a:r>
          </a:p>
          <a:p>
            <a:pPr algn="just"/>
            <a:r>
              <a:rPr lang="en-GB" sz="1900" dirty="0">
                <a:solidFill>
                  <a:schemeClr val="accent5">
                    <a:lumMod val="75000"/>
                  </a:schemeClr>
                </a:solidFill>
              </a:rPr>
              <a:t>H had spent £650k on costs. He was awarded £325,000 (Duxbury fund) and W was ordered to meet £125,000 of the outstanding bill of £380,000 costs. H would have to make up the £230,000 shortfall from his Duxbury fund.</a:t>
            </a:r>
          </a:p>
          <a:p>
            <a:pPr algn="just"/>
            <a:endParaRPr lang="en-GB" sz="2200" i="1" dirty="0">
              <a:solidFill>
                <a:schemeClr val="accent5">
                  <a:lumMod val="75000"/>
                </a:schemeClr>
              </a:solidFill>
              <a:latin typeface="Times New Roman" panose="02020603050405020304" pitchFamily="18" charset="0"/>
              <a:cs typeface="Times New Roman" panose="02020603050405020304" pitchFamily="18" charset="0"/>
            </a:endParaRPr>
          </a:p>
          <a:p>
            <a:pPr algn="just"/>
            <a:endParaRPr lang="en-GB" sz="2400" dirty="0">
              <a:solidFill>
                <a:schemeClr val="accent5">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7767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14" y="99391"/>
            <a:ext cx="8965095" cy="4939748"/>
          </a:xfrm>
          <a:prstGeom prst="rect">
            <a:avLst/>
          </a:prstGeom>
          <a:no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dirty="0"/>
          </a:p>
        </p:txBody>
      </p:sp>
      <p:sp>
        <p:nvSpPr>
          <p:cNvPr id="6" name="Title 5">
            <a:extLst>
              <a:ext uri="{FF2B5EF4-FFF2-40B4-BE49-F238E27FC236}">
                <a16:creationId xmlns:a16="http://schemas.microsoft.com/office/drawing/2014/main" id="{DD8D1835-03C2-49CF-A9CD-EEC56F5CEBEC}"/>
              </a:ext>
            </a:extLst>
          </p:cNvPr>
          <p:cNvSpPr>
            <a:spLocks noGrp="1"/>
          </p:cNvSpPr>
          <p:nvPr>
            <p:ph type="title"/>
          </p:nvPr>
        </p:nvSpPr>
        <p:spPr>
          <a:xfrm>
            <a:off x="618711" y="791457"/>
            <a:ext cx="7886700" cy="583986"/>
          </a:xfrm>
        </p:spPr>
        <p:txBody>
          <a:bodyPr>
            <a:normAutofit fontScale="90000"/>
          </a:bodyPr>
          <a:lstStyle/>
          <a:p>
            <a:pPr algn="ctr"/>
            <a:br>
              <a:rPr lang="en-GB" sz="3200" dirty="0"/>
            </a:br>
            <a:r>
              <a:rPr lang="en-GB" sz="3600" b="1" i="1" u="sng" dirty="0">
                <a:solidFill>
                  <a:schemeClr val="accent5">
                    <a:lumMod val="75000"/>
                  </a:schemeClr>
                </a:solidFill>
                <a:latin typeface="+mn-lt"/>
                <a:cs typeface="Times New Roman" panose="02020603050405020304" pitchFamily="18" charset="0"/>
              </a:rPr>
              <a:t>SCHEDULE OF ISSUES</a:t>
            </a:r>
          </a:p>
        </p:txBody>
      </p:sp>
      <p:sp>
        <p:nvSpPr>
          <p:cNvPr id="8" name="Text Placeholder 7">
            <a:extLst>
              <a:ext uri="{FF2B5EF4-FFF2-40B4-BE49-F238E27FC236}">
                <a16:creationId xmlns:a16="http://schemas.microsoft.com/office/drawing/2014/main" id="{F6D5440B-C9D2-412D-A7DC-066A423202FC}"/>
              </a:ext>
            </a:extLst>
          </p:cNvPr>
          <p:cNvSpPr>
            <a:spLocks noGrp="1"/>
          </p:cNvSpPr>
          <p:nvPr>
            <p:ph type="body" idx="1"/>
          </p:nvPr>
        </p:nvSpPr>
        <p:spPr>
          <a:xfrm>
            <a:off x="628650" y="1705854"/>
            <a:ext cx="7886700" cy="3038243"/>
          </a:xfrm>
        </p:spPr>
        <p:txBody>
          <a:bodyPr>
            <a:normAutofit/>
          </a:bodyPr>
          <a:lstStyle/>
          <a:p>
            <a:r>
              <a:rPr lang="en-GB" dirty="0">
                <a:solidFill>
                  <a:schemeClr val="accent5">
                    <a:lumMod val="75000"/>
                  </a:schemeClr>
                </a:solidFill>
              </a:rPr>
              <a:t>Opportunity to identify the issues. Require parties to pin their colours to the mast. Issues which are fought and lost may have cost consequences.</a:t>
            </a:r>
          </a:p>
          <a:p>
            <a:endParaRPr lang="en-GB" dirty="0">
              <a:solidFill>
                <a:schemeClr val="accent5">
                  <a:lumMod val="75000"/>
                </a:schemeClr>
              </a:solidFill>
            </a:endParaRPr>
          </a:p>
          <a:p>
            <a:pPr marL="971550" lvl="2" indent="-285750">
              <a:buFont typeface="Wingdings" panose="05000000000000000000" pitchFamily="2" charset="2"/>
              <a:buChar char="v"/>
            </a:pPr>
            <a:r>
              <a:rPr lang="en-GB" sz="1800" dirty="0">
                <a:solidFill>
                  <a:schemeClr val="accent5">
                    <a:lumMod val="75000"/>
                  </a:schemeClr>
                </a:solidFill>
              </a:rPr>
              <a:t>In advance of FDA</a:t>
            </a:r>
          </a:p>
          <a:p>
            <a:pPr marL="971550" lvl="2" indent="-285750">
              <a:buFont typeface="Wingdings" panose="05000000000000000000" pitchFamily="2" charset="2"/>
              <a:buChar char="v"/>
            </a:pPr>
            <a:r>
              <a:rPr lang="en-GB" sz="1800" dirty="0">
                <a:solidFill>
                  <a:schemeClr val="accent5">
                    <a:lumMod val="75000"/>
                  </a:schemeClr>
                </a:solidFill>
              </a:rPr>
              <a:t>Directions orders – record recitals about agreements and disputes</a:t>
            </a:r>
          </a:p>
          <a:p>
            <a:pPr marL="971550" lvl="2" indent="-285750">
              <a:buFont typeface="Wingdings" panose="05000000000000000000" pitchFamily="2" charset="2"/>
              <a:buChar char="v"/>
            </a:pPr>
            <a:r>
              <a:rPr lang="en-GB" sz="1800" dirty="0">
                <a:solidFill>
                  <a:schemeClr val="accent5">
                    <a:lumMod val="75000"/>
                  </a:schemeClr>
                </a:solidFill>
              </a:rPr>
              <a:t>On open offers, set out basis of offer</a:t>
            </a:r>
          </a:p>
          <a:p>
            <a:pPr marL="971550" lvl="2" indent="-285750">
              <a:buFont typeface="Wingdings" panose="05000000000000000000" pitchFamily="2" charset="2"/>
              <a:buChar char="v"/>
            </a:pPr>
            <a:r>
              <a:rPr lang="en-GB" sz="1800" dirty="0">
                <a:solidFill>
                  <a:schemeClr val="accent5">
                    <a:lumMod val="75000"/>
                  </a:schemeClr>
                </a:solidFill>
              </a:rPr>
              <a:t>In advance of final hearing, requirement to set out schedule of issues – be specific</a:t>
            </a:r>
          </a:p>
          <a:p>
            <a:pPr algn="just"/>
            <a:endParaRPr lang="en-GB" sz="2200" i="1" dirty="0">
              <a:solidFill>
                <a:schemeClr val="accent5">
                  <a:lumMod val="75000"/>
                </a:schemeClr>
              </a:solidFill>
              <a:latin typeface="Times New Roman" panose="02020603050405020304" pitchFamily="18" charset="0"/>
              <a:cs typeface="Times New Roman" panose="02020603050405020304" pitchFamily="18" charset="0"/>
            </a:endParaRPr>
          </a:p>
          <a:p>
            <a:pPr algn="just"/>
            <a:endParaRPr lang="en-GB" sz="2400" dirty="0">
              <a:solidFill>
                <a:schemeClr val="accent5">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2022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14" y="99391"/>
            <a:ext cx="8965095" cy="4939748"/>
          </a:xfrm>
          <a:prstGeom prst="rect">
            <a:avLst/>
          </a:prstGeom>
          <a:no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dirty="0"/>
          </a:p>
        </p:txBody>
      </p:sp>
      <p:sp>
        <p:nvSpPr>
          <p:cNvPr id="6" name="Title 5">
            <a:extLst>
              <a:ext uri="{FF2B5EF4-FFF2-40B4-BE49-F238E27FC236}">
                <a16:creationId xmlns:a16="http://schemas.microsoft.com/office/drawing/2014/main" id="{DD8D1835-03C2-49CF-A9CD-EEC56F5CEBEC}"/>
              </a:ext>
            </a:extLst>
          </p:cNvPr>
          <p:cNvSpPr>
            <a:spLocks noGrp="1"/>
          </p:cNvSpPr>
          <p:nvPr>
            <p:ph type="title"/>
          </p:nvPr>
        </p:nvSpPr>
        <p:spPr>
          <a:xfrm>
            <a:off x="618711" y="791457"/>
            <a:ext cx="7886700" cy="583986"/>
          </a:xfrm>
        </p:spPr>
        <p:txBody>
          <a:bodyPr>
            <a:normAutofit fontScale="90000"/>
          </a:bodyPr>
          <a:lstStyle/>
          <a:p>
            <a:pPr algn="ctr"/>
            <a:br>
              <a:rPr lang="en-GB" sz="3200" dirty="0"/>
            </a:br>
            <a:endParaRPr lang="en-GB" sz="3600" b="1" i="1" u="sng" dirty="0">
              <a:solidFill>
                <a:srgbClr val="002060"/>
              </a:solidFill>
              <a:latin typeface="+mn-lt"/>
              <a:cs typeface="Times New Roman" panose="02020603050405020304" pitchFamily="18" charset="0"/>
            </a:endParaRPr>
          </a:p>
        </p:txBody>
      </p:sp>
      <p:sp>
        <p:nvSpPr>
          <p:cNvPr id="8" name="Text Placeholder 7">
            <a:extLst>
              <a:ext uri="{FF2B5EF4-FFF2-40B4-BE49-F238E27FC236}">
                <a16:creationId xmlns:a16="http://schemas.microsoft.com/office/drawing/2014/main" id="{F6D5440B-C9D2-412D-A7DC-066A423202FC}"/>
              </a:ext>
            </a:extLst>
          </p:cNvPr>
          <p:cNvSpPr>
            <a:spLocks noGrp="1"/>
          </p:cNvSpPr>
          <p:nvPr>
            <p:ph type="body" idx="1"/>
          </p:nvPr>
        </p:nvSpPr>
        <p:spPr>
          <a:xfrm>
            <a:off x="628650" y="1181878"/>
            <a:ext cx="7886700" cy="2960915"/>
          </a:xfrm>
        </p:spPr>
        <p:txBody>
          <a:bodyPr>
            <a:normAutofit/>
          </a:bodyPr>
          <a:lstStyle/>
          <a:p>
            <a:pPr algn="ctr"/>
            <a:endParaRPr lang="en-GB" sz="3200" i="1" dirty="0">
              <a:solidFill>
                <a:schemeClr val="accent5">
                  <a:lumMod val="75000"/>
                </a:schemeClr>
              </a:solidFill>
              <a:latin typeface="Times New Roman" panose="02020603050405020304" pitchFamily="18" charset="0"/>
              <a:cs typeface="Times New Roman" panose="02020603050405020304" pitchFamily="18" charset="0"/>
            </a:endParaRPr>
          </a:p>
          <a:p>
            <a:pPr algn="ctr"/>
            <a:r>
              <a:rPr lang="en-GB" altLang="en-US" sz="3600" b="1" dirty="0">
                <a:solidFill>
                  <a:schemeClr val="accent5">
                    <a:lumMod val="75000"/>
                  </a:schemeClr>
                </a:solidFill>
                <a:ea typeface="Times New Roman" panose="02020603050405020304" pitchFamily="18" charset="0"/>
                <a:cs typeface="Times New Roman" panose="02020603050405020304" pitchFamily="18" charset="0"/>
              </a:rPr>
              <a:t>Fairness and sharing</a:t>
            </a:r>
          </a:p>
          <a:p>
            <a:pPr algn="ctr"/>
            <a:r>
              <a:rPr lang="en-GB" altLang="en-US" sz="3600" b="1" dirty="0">
                <a:solidFill>
                  <a:schemeClr val="accent5">
                    <a:lumMod val="75000"/>
                  </a:schemeClr>
                </a:solidFill>
                <a:ea typeface="Times New Roman" panose="02020603050405020304" pitchFamily="18" charset="0"/>
                <a:cs typeface="Times New Roman" panose="02020603050405020304" pitchFamily="18" charset="0"/>
              </a:rPr>
              <a:t>Where are we with maintenance?</a:t>
            </a:r>
            <a:endParaRPr lang="en-GB" altLang="en-US" sz="2000" b="1" dirty="0">
              <a:solidFill>
                <a:schemeClr val="accent5">
                  <a:lumMod val="75000"/>
                </a:schemeClr>
              </a:solidFill>
              <a:ea typeface="Times New Roman" panose="02020603050405020304" pitchFamily="18" charset="0"/>
              <a:cs typeface="Times New Roman" panose="02020603050405020304" pitchFamily="18" charset="0"/>
            </a:endParaRPr>
          </a:p>
          <a:p>
            <a:pPr algn="just"/>
            <a:endParaRPr lang="en-GB" sz="2400" dirty="0">
              <a:solidFill>
                <a:schemeClr val="accent5">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7918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14668</TotalTime>
  <Words>1766</Words>
  <Application>Microsoft Office PowerPoint</Application>
  <PresentationFormat>On-screen Show (16:9)</PresentationFormat>
  <Paragraphs>333</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Calibri Light</vt:lpstr>
      <vt:lpstr>Cambria</vt:lpstr>
      <vt:lpstr>Symbol</vt:lpstr>
      <vt:lpstr>Times New Roman</vt:lpstr>
      <vt:lpstr>Wingdings</vt:lpstr>
      <vt:lpstr>Office Theme</vt:lpstr>
      <vt:lpstr>PowerPoint Presentation</vt:lpstr>
      <vt:lpstr>Tactically using the new costs rules  </vt:lpstr>
      <vt:lpstr> </vt:lpstr>
      <vt:lpstr>FPR 2010, PD 28A, para 4.4</vt:lpstr>
      <vt:lpstr>WG v HG [2018] EWFC 84</vt:lpstr>
      <vt:lpstr>WG v HG [2018] EWFC 84</vt:lpstr>
      <vt:lpstr>MB v EB [2019] EWHC 3676</vt:lpstr>
      <vt:lpstr> SCHEDULE OF ISSUES</vt:lpstr>
      <vt:lpstr> </vt:lpstr>
      <vt:lpstr>WAGGOTT v WAGGOTT [2018] EWCA 727 </vt:lpstr>
      <vt:lpstr>PowerPoint Presentation</vt:lpstr>
      <vt:lpstr>C v C [2018] EWHC 3186 (Roberts J) </vt:lpstr>
      <vt:lpstr>C v C - Order</vt:lpstr>
      <vt:lpstr>O’Dwyer v O’Dwyer  [2019] EWHC 1838 (Francis J)</vt:lpstr>
      <vt:lpstr>PowerPoint Presentation</vt:lpstr>
      <vt:lpstr>CB v KB [2019] EWFC 78  (Mostyn J)</vt:lpstr>
      <vt:lpstr>PowerPoint Presentation</vt:lpstr>
      <vt:lpstr>Analysis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Alexis Campbell QC MCIArb</cp:lastModifiedBy>
  <cp:revision>1108</cp:revision>
  <cp:lastPrinted>2017-03-08T16:53:26Z</cp:lastPrinted>
  <dcterms:created xsi:type="dcterms:W3CDTF">2016-05-30T08:22:30Z</dcterms:created>
  <dcterms:modified xsi:type="dcterms:W3CDTF">2020-05-21T16:05:45Z</dcterms:modified>
</cp:coreProperties>
</file>